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5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notesSlides/notesSlide58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ppt/notesSlides/notesSlide59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4.xml" ContentType="application/vnd.openxmlformats-officedocument.drawingml.chartshapes+xml"/>
  <Override PartName="/ppt/notesSlides/notesSlide60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5.xml" ContentType="application/vnd.openxmlformats-officedocument.drawingml.chartshapes+xml"/>
  <Override PartName="/ppt/notesSlides/notesSlide61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6.xml" ContentType="application/vnd.openxmlformats-officedocument.drawingml.chartshapes+xml"/>
  <Override PartName="/ppt/notesSlides/notesSlide62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drawings/drawing7.xml" ContentType="application/vnd.openxmlformats-officedocument.drawingml.chartshapes+xml"/>
  <Override PartName="/ppt/notesSlides/notesSlide63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drawings/drawing8.xml" ContentType="application/vnd.openxmlformats-officedocument.drawingml.chartshapes+xml"/>
  <Override PartName="/ppt/notesSlides/notesSlide64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drawings/drawing9.xml" ContentType="application/vnd.openxmlformats-officedocument.drawingml.chartshapes+xml"/>
  <Override PartName="/ppt/notesSlides/notesSlide65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drawings/drawing10.xml" ContentType="application/vnd.openxmlformats-officedocument.drawingml.chartshapes+xml"/>
  <Override PartName="/ppt/notesSlides/notesSlide66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drawings/drawing11.xml" ContentType="application/vnd.openxmlformats-officedocument.drawingml.chartshapes+xml"/>
  <Override PartName="/ppt/notesSlides/notesSlide67.xml" ContentType="application/vnd.openxmlformats-officedocument.presentationml.notesSl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drawings/drawing12.xml" ContentType="application/vnd.openxmlformats-officedocument.drawingml.chartshapes+xml"/>
  <Override PartName="/ppt/notesSlides/notesSlide68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drawings/drawing13.xml" ContentType="application/vnd.openxmlformats-officedocument.drawingml.chartshapes+xml"/>
  <Override PartName="/ppt/notesSlides/notesSlide69.xml" ContentType="application/vnd.openxmlformats-officedocument.presentationml.notesSl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drawings/drawing14.xml" ContentType="application/vnd.openxmlformats-officedocument.drawingml.chartshapes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drawings/drawing15.xml" ContentType="application/vnd.openxmlformats-officedocument.drawingml.chartshapes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drawings/drawing16.xml" ContentType="application/vnd.openxmlformats-officedocument.drawingml.chartshapes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drawings/drawing17.xml" ContentType="application/vnd.openxmlformats-officedocument.drawingml.chartshapes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drawings/drawing18.xml" ContentType="application/vnd.openxmlformats-officedocument.drawingml.chartshapes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drawings/drawing19.xml" ContentType="application/vnd.openxmlformats-officedocument.drawingml.chartshapes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drawings/drawing20.xml" ContentType="application/vnd.openxmlformats-officedocument.drawingml.chartshapes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drawings/drawing21.xml" ContentType="application/vnd.openxmlformats-officedocument.drawingml.chartshapes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drawings/drawing22.xml" ContentType="application/vnd.openxmlformats-officedocument.drawingml.chartshapes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drawings/drawing23.xml" ContentType="application/vnd.openxmlformats-officedocument.drawingml.chartshapes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drawings/drawing24.xml" ContentType="application/vnd.openxmlformats-officedocument.drawingml.chartshapes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drawings/drawing25.xml" ContentType="application/vnd.openxmlformats-officedocument.drawingml.chartshapes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drawings/drawing26.xml" ContentType="application/vnd.openxmlformats-officedocument.drawingml.chartshapes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drawings/drawing27.xml" ContentType="application/vnd.openxmlformats-officedocument.drawingml.chartshapes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drawings/drawing28.xml" ContentType="application/vnd.openxmlformats-officedocument.drawingml.chartshapes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drawings/drawing29.xml" ContentType="application/vnd.openxmlformats-officedocument.drawingml.chartshapes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drawings/drawing30.xml" ContentType="application/vnd.openxmlformats-officedocument.drawingml.chartshapes+xml"/>
  <Override PartName="/ppt/charts/chart31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drawings/drawing31.xml" ContentType="application/vnd.openxmlformats-officedocument.drawingml.chartshapes+xml"/>
  <Override PartName="/ppt/charts/chart32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drawings/drawing32.xml" ContentType="application/vnd.openxmlformats-officedocument.drawingml.chartshape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95"/>
  </p:notesMasterIdLst>
  <p:sldIdLst>
    <p:sldId id="257" r:id="rId3"/>
    <p:sldId id="263" r:id="rId4"/>
    <p:sldId id="264" r:id="rId5"/>
    <p:sldId id="266" r:id="rId6"/>
    <p:sldId id="419" r:id="rId7"/>
    <p:sldId id="368" r:id="rId8"/>
    <p:sldId id="420" r:id="rId9"/>
    <p:sldId id="369" r:id="rId10"/>
    <p:sldId id="370" r:id="rId11"/>
    <p:sldId id="371" r:id="rId12"/>
    <p:sldId id="372" r:id="rId13"/>
    <p:sldId id="373" r:id="rId14"/>
    <p:sldId id="374" r:id="rId15"/>
    <p:sldId id="375" r:id="rId16"/>
    <p:sldId id="421" r:id="rId17"/>
    <p:sldId id="376" r:id="rId18"/>
    <p:sldId id="377" r:id="rId19"/>
    <p:sldId id="378" r:id="rId20"/>
    <p:sldId id="379" r:id="rId21"/>
    <p:sldId id="380" r:id="rId22"/>
    <p:sldId id="381" r:id="rId23"/>
    <p:sldId id="382" r:id="rId24"/>
    <p:sldId id="383" r:id="rId25"/>
    <p:sldId id="384" r:id="rId26"/>
    <p:sldId id="385" r:id="rId27"/>
    <p:sldId id="387" r:id="rId28"/>
    <p:sldId id="388" r:id="rId29"/>
    <p:sldId id="389" r:id="rId30"/>
    <p:sldId id="390" r:id="rId31"/>
    <p:sldId id="391" r:id="rId32"/>
    <p:sldId id="392" r:id="rId33"/>
    <p:sldId id="393" r:id="rId34"/>
    <p:sldId id="394" r:id="rId35"/>
    <p:sldId id="395" r:id="rId36"/>
    <p:sldId id="396" r:id="rId37"/>
    <p:sldId id="397" r:id="rId38"/>
    <p:sldId id="398" r:id="rId39"/>
    <p:sldId id="399" r:id="rId40"/>
    <p:sldId id="400" r:id="rId41"/>
    <p:sldId id="401" r:id="rId42"/>
    <p:sldId id="402" r:id="rId43"/>
    <p:sldId id="404" r:id="rId44"/>
    <p:sldId id="405" r:id="rId45"/>
    <p:sldId id="406" r:id="rId46"/>
    <p:sldId id="407" r:id="rId47"/>
    <p:sldId id="408" r:id="rId48"/>
    <p:sldId id="409" r:id="rId49"/>
    <p:sldId id="410" r:id="rId50"/>
    <p:sldId id="411" r:id="rId51"/>
    <p:sldId id="412" r:id="rId52"/>
    <p:sldId id="413" r:id="rId53"/>
    <p:sldId id="414" r:id="rId54"/>
    <p:sldId id="415" r:id="rId55"/>
    <p:sldId id="416" r:id="rId56"/>
    <p:sldId id="417" r:id="rId57"/>
    <p:sldId id="418" r:id="rId58"/>
    <p:sldId id="422" r:id="rId59"/>
    <p:sldId id="436" r:id="rId60"/>
    <p:sldId id="457" r:id="rId61"/>
    <p:sldId id="458" r:id="rId62"/>
    <p:sldId id="456" r:id="rId63"/>
    <p:sldId id="437" r:id="rId64"/>
    <p:sldId id="438" r:id="rId65"/>
    <p:sldId id="439" r:id="rId66"/>
    <p:sldId id="440" r:id="rId67"/>
    <p:sldId id="441" r:id="rId68"/>
    <p:sldId id="442" r:id="rId69"/>
    <p:sldId id="443" r:id="rId70"/>
    <p:sldId id="444" r:id="rId71"/>
    <p:sldId id="445" r:id="rId72"/>
    <p:sldId id="446" r:id="rId73"/>
    <p:sldId id="447" r:id="rId74"/>
    <p:sldId id="448" r:id="rId75"/>
    <p:sldId id="449" r:id="rId76"/>
    <p:sldId id="450" r:id="rId77"/>
    <p:sldId id="451" r:id="rId78"/>
    <p:sldId id="452" r:id="rId79"/>
    <p:sldId id="459" r:id="rId80"/>
    <p:sldId id="453" r:id="rId81"/>
    <p:sldId id="462" r:id="rId82"/>
    <p:sldId id="463" r:id="rId83"/>
    <p:sldId id="468" r:id="rId84"/>
    <p:sldId id="469" r:id="rId85"/>
    <p:sldId id="460" r:id="rId86"/>
    <p:sldId id="461" r:id="rId87"/>
    <p:sldId id="455" r:id="rId88"/>
    <p:sldId id="464" r:id="rId89"/>
    <p:sldId id="465" r:id="rId90"/>
    <p:sldId id="466" r:id="rId91"/>
    <p:sldId id="470" r:id="rId92"/>
    <p:sldId id="471" r:id="rId93"/>
    <p:sldId id="472" r:id="rId9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41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FF8E01-DE24-0F4F-A559-943D670B7764}" v="50" dt="2024-08-14T17:48:44.4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59"/>
    <p:restoredTop sz="94402"/>
  </p:normalViewPr>
  <p:slideViewPr>
    <p:cSldViewPr snapToGrid="0">
      <p:cViewPr varScale="1">
        <p:scale>
          <a:sx n="137" d="100"/>
          <a:sy n="137" d="100"/>
        </p:scale>
        <p:origin x="104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21" d="100"/>
          <a:sy n="121" d="100"/>
        </p:scale>
        <p:origin x="430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notesMaster" Target="notesMasters/notesMaster1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slide" Target="slides/slide89.xml"/><Relationship Id="rId9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tableStyles" Target="tableStyles.xml"/><Relationship Id="rId101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viewProps" Target="viewProp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microsoft.com/office/2016/11/relationships/changesInfo" Target="changesInfos/changesInfo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theme" Target="theme/theme1.xml"/><Relationship Id="rId3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nnel D. Palenzuela" userId="27216d6f-a712-48da-bcb2-613e4bc945ac" providerId="ADAL" clId="{16736750-74B4-184C-AACF-97E7E4B9FAA6}"/>
    <pc:docChg chg="undo custSel addSld delSld modSld sldOrd modMainMaster">
      <pc:chgData name="Ronnel D. Palenzuela" userId="27216d6f-a712-48da-bcb2-613e4bc945ac" providerId="ADAL" clId="{16736750-74B4-184C-AACF-97E7E4B9FAA6}" dt="2024-08-13T03:37:12.131" v="3508" actId="207"/>
      <pc:docMkLst>
        <pc:docMk/>
      </pc:docMkLst>
      <pc:sldChg chg="modSp mod">
        <pc:chgData name="Ronnel D. Palenzuela" userId="27216d6f-a712-48da-bcb2-613e4bc945ac" providerId="ADAL" clId="{16736750-74B4-184C-AACF-97E7E4B9FAA6}" dt="2024-08-11T23:14:10.328" v="2625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736750-74B4-184C-AACF-97E7E4B9FAA6}" dt="2024-08-11T23:14:10.328" v="2625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Sp delSp modSp del mod setBg modNotesTx">
        <pc:chgData name="Ronnel D. Palenzuela" userId="27216d6f-a712-48da-bcb2-613e4bc945ac" providerId="ADAL" clId="{16736750-74B4-184C-AACF-97E7E4B9FAA6}" dt="2024-08-11T06:16:40.205" v="363" actId="2696"/>
        <pc:sldMkLst>
          <pc:docMk/>
          <pc:sldMk cId="218736974" sldId="258"/>
        </pc:sldMkLst>
        <pc:spChg chg="mod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16:25.529" v="353" actId="21"/>
          <ac:spMkLst>
            <pc:docMk/>
            <pc:sldMk cId="218736974" sldId="25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9" creationId="{04812C46-200A-4DEB-A05E-3ED6C68C2387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11" creationId="{D1EA859B-E555-4109-94F3-6700E046E008}"/>
          </ac:spMkLst>
        </pc:spChg>
        <pc:picChg chg="add del mod ord">
          <ac:chgData name="Ronnel D. Palenzuela" userId="27216d6f-a712-48da-bcb2-613e4bc945ac" providerId="ADAL" clId="{16736750-74B4-184C-AACF-97E7E4B9FAA6}" dt="2024-08-11T06:16:38.323" v="362" actId="21"/>
          <ac:picMkLst>
            <pc:docMk/>
            <pc:sldMk cId="218736974" sldId="258"/>
            <ac:picMk id="4" creationId="{98D0E626-B0C1-BC0F-8BBE-013B7E7B3AA6}"/>
          </ac:picMkLst>
        </pc:picChg>
      </pc:sldChg>
      <pc:sldChg chg="addSp delSp modSp mod modNotesTx">
        <pc:chgData name="Ronnel D. Palenzuela" userId="27216d6f-a712-48da-bcb2-613e4bc945ac" providerId="ADAL" clId="{16736750-74B4-184C-AACF-97E7E4B9FAA6}" dt="2024-08-11T12:37:53.539" v="2618" actId="20577"/>
        <pc:sldMkLst>
          <pc:docMk/>
          <pc:sldMk cId="3256538018" sldId="259"/>
        </pc:sldMkLst>
        <pc:spChg chg="mod">
          <ac:chgData name="Ronnel D. Palenzuela" userId="27216d6f-a712-48da-bcb2-613e4bc945ac" providerId="ADAL" clId="{16736750-74B4-184C-AACF-97E7E4B9FAA6}" dt="2024-08-11T06:18:47.941" v="388" actId="14100"/>
          <ac:spMkLst>
            <pc:docMk/>
            <pc:sldMk cId="3256538018" sldId="25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37:53.539" v="2618" actId="20577"/>
          <ac:spMkLst>
            <pc:docMk/>
            <pc:sldMk cId="3256538018" sldId="25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21:54.031" v="403" actId="1076"/>
          <ac:picMkLst>
            <pc:docMk/>
            <pc:sldMk cId="3256538018" sldId="259"/>
            <ac:picMk id="4" creationId="{E700435F-1E7A-3EEC-4AA8-86923D600596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5" creationId="{D3CE80CF-7820-04DC-00A6-061A45338617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6" creationId="{105319CD-EE8D-3939-D407-76A3761FCAFE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7" creationId="{763F4613-1B0F-8B43-1A32-113F3480FFDD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8" creationId="{3F65A7A7-479E-10AB-F526-C7D8854988BE}"/>
          </ac:picMkLst>
        </pc:picChg>
        <pc:picChg chg="add mod">
          <ac:chgData name="Ronnel D. Palenzuela" userId="27216d6f-a712-48da-bcb2-613e4bc945ac" providerId="ADAL" clId="{16736750-74B4-184C-AACF-97E7E4B9FAA6}" dt="2024-08-11T06:21:54.464" v="404" actId="1076"/>
          <ac:picMkLst>
            <pc:docMk/>
            <pc:sldMk cId="3256538018" sldId="259"/>
            <ac:picMk id="9" creationId="{5039F99A-C68C-0B5B-1A0E-5505DF7E762C}"/>
          </ac:picMkLst>
        </pc:picChg>
      </pc:sldChg>
      <pc:sldChg chg="del modNotesTx">
        <pc:chgData name="Ronnel D. Palenzuela" userId="27216d6f-a712-48da-bcb2-613e4bc945ac" providerId="ADAL" clId="{16736750-74B4-184C-AACF-97E7E4B9FAA6}" dt="2024-08-11T06:22:16.116" v="405" actId="2696"/>
        <pc:sldMkLst>
          <pc:docMk/>
          <pc:sldMk cId="606913761" sldId="260"/>
        </pc:sldMkLst>
      </pc:sldChg>
      <pc:sldChg chg="del">
        <pc:chgData name="Ronnel D. Palenzuela" userId="27216d6f-a712-48da-bcb2-613e4bc945ac" providerId="ADAL" clId="{16736750-74B4-184C-AACF-97E7E4B9FAA6}" dt="2024-08-11T06:22:16.124" v="406" actId="2696"/>
        <pc:sldMkLst>
          <pc:docMk/>
          <pc:sldMk cId="285302475" sldId="261"/>
        </pc:sldMkLst>
      </pc:sldChg>
      <pc:sldChg chg="del modNotesTx">
        <pc:chgData name="Ronnel D. Palenzuela" userId="27216d6f-a712-48da-bcb2-613e4bc945ac" providerId="ADAL" clId="{16736750-74B4-184C-AACF-97E7E4B9FAA6}" dt="2024-08-11T09:23:38.794" v="1383" actId="2696"/>
        <pc:sldMkLst>
          <pc:docMk/>
          <pc:sldMk cId="1633078811" sldId="262"/>
        </pc:sldMkLst>
      </pc:sldChg>
      <pc:sldChg chg="addSp delSp modSp mod ord setBg modNotesTx">
        <pc:chgData name="Ronnel D. Palenzuela" userId="27216d6f-a712-48da-bcb2-613e4bc945ac" providerId="ADAL" clId="{16736750-74B4-184C-AACF-97E7E4B9FAA6}" dt="2024-08-11T07:26:40.554" v="869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736750-74B4-184C-AACF-97E7E4B9FAA6}" dt="2024-08-11T07:26:40.554" v="869" actId="20577"/>
          <ac:spMkLst>
            <pc:docMk/>
            <pc:sldMk cId="3611571112" sldId="263"/>
            <ac:spMk id="2" creationId="{4B9DC0FD-E73C-26A6-891F-61B461076958}"/>
          </ac:spMkLst>
        </pc:spChg>
        <pc:spChg chg="del mod">
          <ac:chgData name="Ronnel D. Palenzuela" userId="27216d6f-a712-48da-bcb2-613e4bc945ac" providerId="ADAL" clId="{16736750-74B4-184C-AACF-97E7E4B9FAA6}" dt="2024-08-11T05:58:13.516" v="174" actId="478"/>
          <ac:spMkLst>
            <pc:docMk/>
            <pc:sldMk cId="3611571112" sldId="263"/>
            <ac:spMk id="3" creationId="{55CA8846-F5F9-9E2F-7E86-4EDFA1AEFED2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9" creationId="{0DBF1ABE-8590-450D-BB49-BDDCCF3EEA9E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1" creationId="{18D32C3D-8F76-4E99-BE56-0836CC38CC8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3" creationId="{70766076-46F5-42D5-A773-2B3BEF2B8B7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5" creationId="{CB7B90D9-1EC2-4A12-B24A-342C1BCA2FA1}"/>
          </ac:spMkLst>
        </pc:spChg>
        <pc:picChg chg="add del mod">
          <ac:chgData name="Ronnel D. Palenzuela" userId="27216d6f-a712-48da-bcb2-613e4bc945ac" providerId="ADAL" clId="{16736750-74B4-184C-AACF-97E7E4B9FAA6}" dt="2024-08-11T06:09:13.684" v="283" actId="478"/>
          <ac:picMkLst>
            <pc:docMk/>
            <pc:sldMk cId="3611571112" sldId="263"/>
            <ac:picMk id="4" creationId="{C459ACEE-C018-E6AA-F0E7-E4078174E3AF}"/>
          </ac:picMkLst>
        </pc:picChg>
      </pc:sldChg>
      <pc:sldChg chg="modSp mod">
        <pc:chgData name="Ronnel D. Palenzuela" userId="27216d6f-a712-48da-bcb2-613e4bc945ac" providerId="ADAL" clId="{16736750-74B4-184C-AACF-97E7E4B9FAA6}" dt="2024-08-11T05:45:49.289" v="62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736750-74B4-184C-AACF-97E7E4B9FAA6}" dt="2024-08-11T05:45:49.289" v="62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Sp delSp modSp add mod modNotesTx">
        <pc:chgData name="Ronnel D. Palenzuela" userId="27216d6f-a712-48da-bcb2-613e4bc945ac" providerId="ADAL" clId="{16736750-74B4-184C-AACF-97E7E4B9FAA6}" dt="2024-08-11T06:53:23.498" v="651" actId="20577"/>
        <pc:sldMkLst>
          <pc:docMk/>
          <pc:sldMk cId="538568147" sldId="265"/>
        </pc:sldMkLst>
        <pc:spChg chg="mod">
          <ac:chgData name="Ronnel D. Palenzuela" userId="27216d6f-a712-48da-bcb2-613e4bc945ac" providerId="ADAL" clId="{16736750-74B4-184C-AACF-97E7E4B9FAA6}" dt="2024-08-11T06:24:33.995" v="426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3:05.724" v="648" actId="207"/>
          <ac:spMkLst>
            <pc:docMk/>
            <pc:sldMk cId="538568147" sldId="265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6:53:08.656" v="650" actId="478"/>
          <ac:spMkLst>
            <pc:docMk/>
            <pc:sldMk cId="538568147" sldId="265"/>
            <ac:spMk id="11" creationId="{2E179526-39F5-A7F9-BE56-7FA6A5CD0F1A}"/>
          </ac:spMkLst>
        </pc:spChg>
        <pc:picChg chg="del">
          <ac:chgData name="Ronnel D. Palenzuela" userId="27216d6f-a712-48da-bcb2-613e4bc945ac" providerId="ADAL" clId="{16736750-74B4-184C-AACF-97E7E4B9FAA6}" dt="2024-08-11T06:28:11.603" v="470" actId="478"/>
          <ac:picMkLst>
            <pc:docMk/>
            <pc:sldMk cId="538568147" sldId="265"/>
            <ac:picMk id="4" creationId="{E700435F-1E7A-3EEC-4AA8-86923D600596}"/>
          </ac:picMkLst>
        </pc:picChg>
        <pc:picChg chg="add del mod">
          <ac:chgData name="Ronnel D. Palenzuela" userId="27216d6f-a712-48da-bcb2-613e4bc945ac" providerId="ADAL" clId="{16736750-74B4-184C-AACF-97E7E4B9FAA6}" dt="2024-08-11T06:29:57.039" v="479" actId="478"/>
          <ac:picMkLst>
            <pc:docMk/>
            <pc:sldMk cId="538568147" sldId="265"/>
            <ac:picMk id="5" creationId="{6120C7BE-6D16-542F-8D12-5F374110B259}"/>
          </ac:picMkLst>
        </pc:picChg>
        <pc:picChg chg="add mod">
          <ac:chgData name="Ronnel D. Palenzuela" userId="27216d6f-a712-48da-bcb2-613e4bc945ac" providerId="ADAL" clId="{16736750-74B4-184C-AACF-97E7E4B9FAA6}" dt="2024-08-11T06:37:15.786" v="541" actId="1076"/>
          <ac:picMkLst>
            <pc:docMk/>
            <pc:sldMk cId="538568147" sldId="265"/>
            <ac:picMk id="6" creationId="{E6F66661-8045-D9A5-7A22-9C32CFDC9130}"/>
          </ac:picMkLst>
        </pc:picChg>
        <pc:picChg chg="add mod">
          <ac:chgData name="Ronnel D. Palenzuela" userId="27216d6f-a712-48da-bcb2-613e4bc945ac" providerId="ADAL" clId="{16736750-74B4-184C-AACF-97E7E4B9FAA6}" dt="2024-08-11T06:38:05.418" v="564" actId="1076"/>
          <ac:picMkLst>
            <pc:docMk/>
            <pc:sldMk cId="538568147" sldId="265"/>
            <ac:picMk id="7" creationId="{034B6557-36A5-121F-76C7-3EA4B37D7CFA}"/>
          </ac:picMkLst>
        </pc:picChg>
        <pc:picChg chg="add mod">
          <ac:chgData name="Ronnel D. Palenzuela" userId="27216d6f-a712-48da-bcb2-613e4bc945ac" providerId="ADAL" clId="{16736750-74B4-184C-AACF-97E7E4B9FAA6}" dt="2024-08-11T06:38:07.200" v="565" actId="1076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28:10.344" v="469" actId="478"/>
          <ac:picMkLst>
            <pc:docMk/>
            <pc:sldMk cId="538568147" sldId="265"/>
            <ac:picMk id="9" creationId="{5039F99A-C68C-0B5B-1A0E-5505DF7E762C}"/>
          </ac:picMkLst>
        </pc:picChg>
        <pc:picChg chg="add mod">
          <ac:chgData name="Ronnel D. Palenzuela" userId="27216d6f-a712-48da-bcb2-613e4bc945ac" providerId="ADAL" clId="{16736750-74B4-184C-AACF-97E7E4B9FAA6}" dt="2024-08-11T06:38:14.300" v="567" actId="1076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02:04.499" v="710" actId="207"/>
        <pc:sldMkLst>
          <pc:docMk/>
          <pc:sldMk cId="3029220167" sldId="266"/>
        </pc:sldMkLst>
        <pc:spChg chg="mod">
          <ac:chgData name="Ronnel D. Palenzuela" userId="27216d6f-a712-48da-bcb2-613e4bc945ac" providerId="ADAL" clId="{16736750-74B4-184C-AACF-97E7E4B9FAA6}" dt="2024-08-11T06:42:43.526" v="580"/>
          <ac:spMkLst>
            <pc:docMk/>
            <pc:sldMk cId="302922016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2:04.499" v="710" actId="207"/>
          <ac:spMkLst>
            <pc:docMk/>
            <pc:sldMk cId="3029220167" sldId="26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50:04.050" v="627" actId="1076"/>
          <ac:picMkLst>
            <pc:docMk/>
            <pc:sldMk cId="3029220167" sldId="266"/>
            <ac:picMk id="4" creationId="{976997AD-2D0B-ADA0-F7E4-E6B598F2CBB8}"/>
          </ac:picMkLst>
        </pc:picChg>
        <pc:picChg chg="add mod">
          <ac:chgData name="Ronnel D. Palenzuela" userId="27216d6f-a712-48da-bcb2-613e4bc945ac" providerId="ADAL" clId="{16736750-74B4-184C-AACF-97E7E4B9FAA6}" dt="2024-08-11T06:50:05.208" v="628" actId="1076"/>
          <ac:picMkLst>
            <pc:docMk/>
            <pc:sldMk cId="3029220167" sldId="266"/>
            <ac:picMk id="5" creationId="{543B0815-1AAB-9A0C-012F-1501ED91F33D}"/>
          </ac:picMkLst>
        </pc:picChg>
        <pc:picChg chg="del">
          <ac:chgData name="Ronnel D. Palenzuela" userId="27216d6f-a712-48da-bcb2-613e4bc945ac" providerId="ADAL" clId="{16736750-74B4-184C-AACF-97E7E4B9FAA6}" dt="2024-08-11T06:42:45.638" v="581" actId="478"/>
          <ac:picMkLst>
            <pc:docMk/>
            <pc:sldMk cId="3029220167" sldId="266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736750-74B4-184C-AACF-97E7E4B9FAA6}" dt="2024-08-11T06:42:46.348" v="583" actId="478"/>
          <ac:picMkLst>
            <pc:docMk/>
            <pc:sldMk cId="3029220167" sldId="266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736750-74B4-184C-AACF-97E7E4B9FAA6}" dt="2024-08-11T06:42:46.099" v="582" actId="478"/>
          <ac:picMkLst>
            <pc:docMk/>
            <pc:sldMk cId="3029220167" sldId="266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42:47.223" v="584" actId="478"/>
          <ac:picMkLst>
            <pc:docMk/>
            <pc:sldMk cId="3029220167" sldId="266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6:58:25.859" v="689" actId="1076"/>
        <pc:sldMkLst>
          <pc:docMk/>
          <pc:sldMk cId="3285671655" sldId="267"/>
        </pc:sldMkLst>
        <pc:spChg chg="mod">
          <ac:chgData name="Ronnel D. Palenzuela" userId="27216d6f-a712-48da-bcb2-613e4bc945ac" providerId="ADAL" clId="{16736750-74B4-184C-AACF-97E7E4B9FAA6}" dt="2024-08-11T06:51:36.841" v="633"/>
          <ac:spMkLst>
            <pc:docMk/>
            <pc:sldMk cId="3285671655" sldId="26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5:05.721" v="666" actId="207"/>
          <ac:spMkLst>
            <pc:docMk/>
            <pc:sldMk cId="3285671655" sldId="267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56:21.472" v="668" actId="22"/>
          <ac:spMkLst>
            <pc:docMk/>
            <pc:sldMk cId="3285671655" sldId="267"/>
            <ac:spMk id="7" creationId="{596F8A18-C394-6B31-5658-595AADFFEFA2}"/>
          </ac:spMkLst>
        </pc:spChg>
        <pc:picChg chg="del">
          <ac:chgData name="Ronnel D. Palenzuela" userId="27216d6f-a712-48da-bcb2-613e4bc945ac" providerId="ADAL" clId="{16736750-74B4-184C-AACF-97E7E4B9FAA6}" dt="2024-08-11T06:51:38.803" v="634" actId="478"/>
          <ac:picMkLst>
            <pc:docMk/>
            <pc:sldMk cId="3285671655" sldId="267"/>
            <ac:picMk id="4" creationId="{976997AD-2D0B-ADA0-F7E4-E6B598F2CBB8}"/>
          </ac:picMkLst>
        </pc:picChg>
        <pc:picChg chg="del">
          <ac:chgData name="Ronnel D. Palenzuela" userId="27216d6f-a712-48da-bcb2-613e4bc945ac" providerId="ADAL" clId="{16736750-74B4-184C-AACF-97E7E4B9FAA6}" dt="2024-08-11T06:51:39.955" v="635" actId="478"/>
          <ac:picMkLst>
            <pc:docMk/>
            <pc:sldMk cId="3285671655" sldId="267"/>
            <ac:picMk id="5" creationId="{543B0815-1AAB-9A0C-012F-1501ED91F33D}"/>
          </ac:picMkLst>
        </pc:picChg>
        <pc:picChg chg="add mod">
          <ac:chgData name="Ronnel D. Palenzuela" userId="27216d6f-a712-48da-bcb2-613e4bc945ac" providerId="ADAL" clId="{16736750-74B4-184C-AACF-97E7E4B9FAA6}" dt="2024-08-11T06:57:04.182" v="677" actId="1076"/>
          <ac:picMkLst>
            <pc:docMk/>
            <pc:sldMk cId="3285671655" sldId="267"/>
            <ac:picMk id="8" creationId="{35691684-4C7D-7C51-9845-5864FCF62DB6}"/>
          </ac:picMkLst>
        </pc:picChg>
        <pc:picChg chg="add mod">
          <ac:chgData name="Ronnel D. Palenzuela" userId="27216d6f-a712-48da-bcb2-613e4bc945ac" providerId="ADAL" clId="{16736750-74B4-184C-AACF-97E7E4B9FAA6}" dt="2024-08-11T06:58:22.395" v="688" actId="1076"/>
          <ac:picMkLst>
            <pc:docMk/>
            <pc:sldMk cId="3285671655" sldId="267"/>
            <ac:picMk id="9" creationId="{F54E6630-57D0-5DF2-6976-D72FAC436DA6}"/>
          </ac:picMkLst>
        </pc:picChg>
        <pc:picChg chg="add mod">
          <ac:chgData name="Ronnel D. Palenzuela" userId="27216d6f-a712-48da-bcb2-613e4bc945ac" providerId="ADAL" clId="{16736750-74B4-184C-AACF-97E7E4B9FAA6}" dt="2024-08-11T06:58:25.859" v="689" actId="1076"/>
          <ac:picMkLst>
            <pc:docMk/>
            <pc:sldMk cId="3285671655" sldId="267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12:26.720" v="817" actId="20577"/>
        <pc:sldMkLst>
          <pc:docMk/>
          <pc:sldMk cId="1637530094" sldId="268"/>
        </pc:sldMkLst>
        <pc:spChg chg="mod">
          <ac:chgData name="Ronnel D. Palenzuela" userId="27216d6f-a712-48da-bcb2-613e4bc945ac" providerId="ADAL" clId="{16736750-74B4-184C-AACF-97E7E4B9FAA6}" dt="2024-08-11T07:00:32.200" v="691"/>
          <ac:spMkLst>
            <pc:docMk/>
            <pc:sldMk cId="1637530094" sldId="26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6:36.137" v="780" actId="207"/>
          <ac:spMkLst>
            <pc:docMk/>
            <pc:sldMk cId="1637530094" sldId="26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7:11:16.031" v="804" actId="1076"/>
          <ac:picMkLst>
            <pc:docMk/>
            <pc:sldMk cId="1637530094" sldId="268"/>
            <ac:picMk id="4" creationId="{8DAC9A4B-5053-02D1-90FB-C7079F1A4364}"/>
          </ac:picMkLst>
        </pc:picChg>
        <pc:picChg chg="add mod">
          <ac:chgData name="Ronnel D. Palenzuela" userId="27216d6f-a712-48da-bcb2-613e4bc945ac" providerId="ADAL" clId="{16736750-74B4-184C-AACF-97E7E4B9FAA6}" dt="2024-08-11T07:11:22.625" v="808" actId="1076"/>
          <ac:picMkLst>
            <pc:docMk/>
            <pc:sldMk cId="1637530094" sldId="268"/>
            <ac:picMk id="5" creationId="{BBAB1D32-E234-CA12-BE46-CDECE16B2766}"/>
          </ac:picMkLst>
        </pc:picChg>
        <pc:picChg chg="add mod">
          <ac:chgData name="Ronnel D. Palenzuela" userId="27216d6f-a712-48da-bcb2-613e4bc945ac" providerId="ADAL" clId="{16736750-74B4-184C-AACF-97E7E4B9FAA6}" dt="2024-08-11T07:11:16.947" v="805" actId="1076"/>
          <ac:picMkLst>
            <pc:docMk/>
            <pc:sldMk cId="1637530094" sldId="268"/>
            <ac:picMk id="6" creationId="{A1B4DA84-5E5D-50EE-1E64-F68500316F28}"/>
          </ac:picMkLst>
        </pc:picChg>
        <pc:picChg chg="del">
          <ac:chgData name="Ronnel D. Palenzuela" userId="27216d6f-a712-48da-bcb2-613e4bc945ac" providerId="ADAL" clId="{16736750-74B4-184C-AACF-97E7E4B9FAA6}" dt="2024-08-11T07:00:35.202" v="692" actId="478"/>
          <ac:picMkLst>
            <pc:docMk/>
            <pc:sldMk cId="1637530094" sldId="268"/>
            <ac:picMk id="8" creationId="{35691684-4C7D-7C51-9845-5864FCF62DB6}"/>
          </ac:picMkLst>
        </pc:picChg>
        <pc:picChg chg="del">
          <ac:chgData name="Ronnel D. Palenzuela" userId="27216d6f-a712-48da-bcb2-613e4bc945ac" providerId="ADAL" clId="{16736750-74B4-184C-AACF-97E7E4B9FAA6}" dt="2024-08-11T07:00:35.776" v="694" actId="478"/>
          <ac:picMkLst>
            <pc:docMk/>
            <pc:sldMk cId="1637530094" sldId="268"/>
            <ac:picMk id="9" creationId="{F54E6630-57D0-5DF2-6976-D72FAC436DA6}"/>
          </ac:picMkLst>
        </pc:picChg>
        <pc:picChg chg="del">
          <ac:chgData name="Ronnel D. Palenzuela" userId="27216d6f-a712-48da-bcb2-613e4bc945ac" providerId="ADAL" clId="{16736750-74B4-184C-AACF-97E7E4B9FAA6}" dt="2024-08-11T07:00:35.569" v="693" actId="478"/>
          <ac:picMkLst>
            <pc:docMk/>
            <pc:sldMk cId="1637530094" sldId="268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44:59.535" v="983" actId="1076"/>
        <pc:sldMkLst>
          <pc:docMk/>
          <pc:sldMk cId="4018365145" sldId="269"/>
        </pc:sldMkLst>
        <pc:spChg chg="mod">
          <ac:chgData name="Ronnel D. Palenzuela" userId="27216d6f-a712-48da-bcb2-613e4bc945ac" providerId="ADAL" clId="{16736750-74B4-184C-AACF-97E7E4B9FAA6}" dt="2024-08-11T07:16:05.119" v="827"/>
          <ac:spMkLst>
            <pc:docMk/>
            <pc:sldMk cId="4018365145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35:30.083" v="915" actId="20577"/>
          <ac:spMkLst>
            <pc:docMk/>
            <pc:sldMk cId="4018365145" sldId="26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7:32:02.501" v="903" actId="478"/>
          <ac:spMkLst>
            <pc:docMk/>
            <pc:sldMk cId="4018365145" sldId="269"/>
            <ac:spMk id="10" creationId="{2210EC6B-E565-AE8A-6A22-E5A42BCDC8C6}"/>
          </ac:spMkLst>
        </pc:spChg>
        <pc:picChg chg="add del">
          <ac:chgData name="Ronnel D. Palenzuela" userId="27216d6f-a712-48da-bcb2-613e4bc945ac" providerId="ADAL" clId="{16736750-74B4-184C-AACF-97E7E4B9FAA6}" dt="2024-08-11T07:12:39.765" v="821" actId="478"/>
          <ac:picMkLst>
            <pc:docMk/>
            <pc:sldMk cId="4018365145" sldId="269"/>
            <ac:picMk id="4" creationId="{8DAC9A4B-5053-02D1-90FB-C7079F1A4364}"/>
          </ac:picMkLst>
        </pc:picChg>
        <pc:picChg chg="add del">
          <ac:chgData name="Ronnel D. Palenzuela" userId="27216d6f-a712-48da-bcb2-613e4bc945ac" providerId="ADAL" clId="{16736750-74B4-184C-AACF-97E7E4B9FAA6}" dt="2024-08-11T07:12:39.556" v="820" actId="478"/>
          <ac:picMkLst>
            <pc:docMk/>
            <pc:sldMk cId="4018365145" sldId="269"/>
            <ac:picMk id="5" creationId="{BBAB1D32-E234-CA12-BE46-CDECE16B2766}"/>
          </ac:picMkLst>
        </pc:picChg>
        <pc:picChg chg="add del">
          <ac:chgData name="Ronnel D. Palenzuela" userId="27216d6f-a712-48da-bcb2-613e4bc945ac" providerId="ADAL" clId="{16736750-74B4-184C-AACF-97E7E4B9FAA6}" dt="2024-08-11T07:12:39.082" v="819" actId="478"/>
          <ac:picMkLst>
            <pc:docMk/>
            <pc:sldMk cId="4018365145" sldId="269"/>
            <ac:picMk id="6" creationId="{A1B4DA84-5E5D-50EE-1E64-F68500316F28}"/>
          </ac:picMkLst>
        </pc:picChg>
        <pc:picChg chg="add del mod modCrop">
          <ac:chgData name="Ronnel D. Palenzuela" userId="27216d6f-a712-48da-bcb2-613e4bc945ac" providerId="ADAL" clId="{16736750-74B4-184C-AACF-97E7E4B9FAA6}" dt="2024-08-11T07:25:14.336" v="838" actId="478"/>
          <ac:picMkLst>
            <pc:docMk/>
            <pc:sldMk cId="4018365145" sldId="269"/>
            <ac:picMk id="7" creationId="{24E2E089-CDE5-B152-E63B-AF3B2C77DA83}"/>
          </ac:picMkLst>
        </pc:picChg>
        <pc:picChg chg="add mod">
          <ac:chgData name="Ronnel D. Palenzuela" userId="27216d6f-a712-48da-bcb2-613e4bc945ac" providerId="ADAL" clId="{16736750-74B4-184C-AACF-97E7E4B9FAA6}" dt="2024-08-11T07:44:45.826" v="980" actId="1076"/>
          <ac:picMkLst>
            <pc:docMk/>
            <pc:sldMk cId="4018365145" sldId="269"/>
            <ac:picMk id="8" creationId="{0B4C34F2-2634-FB62-A93A-843DDDFAA85D}"/>
          </ac:picMkLst>
        </pc:picChg>
        <pc:picChg chg="add mod">
          <ac:chgData name="Ronnel D. Palenzuela" userId="27216d6f-a712-48da-bcb2-613e4bc945ac" providerId="ADAL" clId="{16736750-74B4-184C-AACF-97E7E4B9FAA6}" dt="2024-08-11T07:44:44.353" v="979" actId="1076"/>
          <ac:picMkLst>
            <pc:docMk/>
            <pc:sldMk cId="4018365145" sldId="269"/>
            <ac:picMk id="9" creationId="{0A80EF80-4C5E-8CE0-3F3B-ECF4BE782924}"/>
          </ac:picMkLst>
        </pc:picChg>
        <pc:picChg chg="add mod">
          <ac:chgData name="Ronnel D. Palenzuela" userId="27216d6f-a712-48da-bcb2-613e4bc945ac" providerId="ADAL" clId="{16736750-74B4-184C-AACF-97E7E4B9FAA6}" dt="2024-08-11T07:44:59.535" v="983" actId="1076"/>
          <ac:picMkLst>
            <pc:docMk/>
            <pc:sldMk cId="4018365145" sldId="269"/>
            <ac:picMk id="11" creationId="{366A9246-6DE2-2DC2-8255-E647DD2BB3B9}"/>
          </ac:picMkLst>
        </pc:picChg>
        <pc:picChg chg="add mod">
          <ac:chgData name="Ronnel D. Palenzuela" userId="27216d6f-a712-48da-bcb2-613e4bc945ac" providerId="ADAL" clId="{16736750-74B4-184C-AACF-97E7E4B9FAA6}" dt="2024-08-11T07:44:56.447" v="982" actId="1076"/>
          <ac:picMkLst>
            <pc:docMk/>
            <pc:sldMk cId="4018365145" sldId="269"/>
            <ac:picMk id="12" creationId="{26BABAC0-44F4-586F-DED0-718E3F89CC7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05:47.119" v="1143" actId="20577"/>
        <pc:sldMkLst>
          <pc:docMk/>
          <pc:sldMk cId="1107698705" sldId="270"/>
        </pc:sldMkLst>
        <pc:spChg chg="mod">
          <ac:chgData name="Ronnel D. Palenzuela" userId="27216d6f-a712-48da-bcb2-613e4bc945ac" providerId="ADAL" clId="{16736750-74B4-184C-AACF-97E7E4B9FAA6}" dt="2024-08-11T07:46:29.276" v="985"/>
          <ac:spMkLst>
            <pc:docMk/>
            <pc:sldMk cId="1107698705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05:47.119" v="1143" actId="20577"/>
          <ac:spMkLst>
            <pc:docMk/>
            <pc:sldMk cId="1107698705" sldId="270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7:47:33" v="994" actId="22"/>
          <ac:spMkLst>
            <pc:docMk/>
            <pc:sldMk cId="1107698705" sldId="270"/>
            <ac:spMk id="5" creationId="{0260329E-59D7-30D5-FD3B-CA26C6DA4CC2}"/>
          </ac:spMkLst>
        </pc:spChg>
        <pc:picChg chg="add del mod">
          <ac:chgData name="Ronnel D. Palenzuela" userId="27216d6f-a712-48da-bcb2-613e4bc945ac" providerId="ADAL" clId="{16736750-74B4-184C-AACF-97E7E4B9FAA6}" dt="2024-08-11T08:04:21.279" v="1113" actId="478"/>
          <ac:picMkLst>
            <pc:docMk/>
            <pc:sldMk cId="1107698705" sldId="270"/>
            <ac:picMk id="6" creationId="{F6F0913D-5280-6557-E0D6-37177696C3FE}"/>
          </ac:picMkLst>
        </pc:picChg>
        <pc:picChg chg="add del mod">
          <ac:chgData name="Ronnel D. Palenzuela" userId="27216d6f-a712-48da-bcb2-613e4bc945ac" providerId="ADAL" clId="{16736750-74B4-184C-AACF-97E7E4B9FAA6}" dt="2024-08-11T08:04:30.393" v="1121" actId="478"/>
          <ac:picMkLst>
            <pc:docMk/>
            <pc:sldMk cId="1107698705" sldId="270"/>
            <ac:picMk id="7" creationId="{73AC98AD-0135-55B1-7582-41B411BF169A}"/>
          </ac:picMkLst>
        </pc:picChg>
        <pc:picChg chg="del">
          <ac:chgData name="Ronnel D. Palenzuela" userId="27216d6f-a712-48da-bcb2-613e4bc945ac" providerId="ADAL" clId="{16736750-74B4-184C-AACF-97E7E4B9FAA6}" dt="2024-08-11T07:46:30.576" v="986" actId="478"/>
          <ac:picMkLst>
            <pc:docMk/>
            <pc:sldMk cId="1107698705" sldId="270"/>
            <ac:picMk id="8" creationId="{0B4C34F2-2634-FB62-A93A-843DDDFAA85D}"/>
          </ac:picMkLst>
        </pc:picChg>
        <pc:picChg chg="del">
          <ac:chgData name="Ronnel D. Palenzuela" userId="27216d6f-a712-48da-bcb2-613e4bc945ac" providerId="ADAL" clId="{16736750-74B4-184C-AACF-97E7E4B9FAA6}" dt="2024-08-11T07:46:30.931" v="987" actId="478"/>
          <ac:picMkLst>
            <pc:docMk/>
            <pc:sldMk cId="1107698705" sldId="270"/>
            <ac:picMk id="9" creationId="{0A80EF80-4C5E-8CE0-3F3B-ECF4BE782924}"/>
          </ac:picMkLst>
        </pc:picChg>
        <pc:picChg chg="add del mod">
          <ac:chgData name="Ronnel D. Palenzuela" userId="27216d6f-a712-48da-bcb2-613e4bc945ac" providerId="ADAL" clId="{16736750-74B4-184C-AACF-97E7E4B9FAA6}" dt="2024-08-11T08:04:21.761" v="1114" actId="478"/>
          <ac:picMkLst>
            <pc:docMk/>
            <pc:sldMk cId="1107698705" sldId="270"/>
            <ac:picMk id="10" creationId="{FB900905-76C3-10D6-5718-53388A3313CC}"/>
          </ac:picMkLst>
        </pc:picChg>
        <pc:picChg chg="del">
          <ac:chgData name="Ronnel D. Palenzuela" userId="27216d6f-a712-48da-bcb2-613e4bc945ac" providerId="ADAL" clId="{16736750-74B4-184C-AACF-97E7E4B9FAA6}" dt="2024-08-11T07:46:31.747" v="989" actId="478"/>
          <ac:picMkLst>
            <pc:docMk/>
            <pc:sldMk cId="1107698705" sldId="270"/>
            <ac:picMk id="11" creationId="{366A9246-6DE2-2DC2-8255-E647DD2BB3B9}"/>
          </ac:picMkLst>
        </pc:picChg>
        <pc:picChg chg="del">
          <ac:chgData name="Ronnel D. Palenzuela" userId="27216d6f-a712-48da-bcb2-613e4bc945ac" providerId="ADAL" clId="{16736750-74B4-184C-AACF-97E7E4B9FAA6}" dt="2024-08-11T07:46:31.281" v="988" actId="478"/>
          <ac:picMkLst>
            <pc:docMk/>
            <pc:sldMk cId="1107698705" sldId="270"/>
            <ac:picMk id="12" creationId="{26BABAC0-44F4-586F-DED0-718E3F89CC72}"/>
          </ac:picMkLst>
        </pc:picChg>
        <pc:picChg chg="add del mod">
          <ac:chgData name="Ronnel D. Palenzuela" userId="27216d6f-a712-48da-bcb2-613e4bc945ac" providerId="ADAL" clId="{16736750-74B4-184C-AACF-97E7E4B9FAA6}" dt="2024-08-11T08:04:34.244" v="1123" actId="478"/>
          <ac:picMkLst>
            <pc:docMk/>
            <pc:sldMk cId="1107698705" sldId="270"/>
            <ac:picMk id="13" creationId="{40D2E8AD-13B2-4451-835B-FE5BF5DE9D4C}"/>
          </ac:picMkLst>
        </pc:picChg>
        <pc:picChg chg="add mod">
          <ac:chgData name="Ronnel D. Palenzuela" userId="27216d6f-a712-48da-bcb2-613e4bc945ac" providerId="ADAL" clId="{16736750-74B4-184C-AACF-97E7E4B9FAA6}" dt="2024-08-11T08:04:58.108" v="1137" actId="1076"/>
          <ac:picMkLst>
            <pc:docMk/>
            <pc:sldMk cId="1107698705" sldId="270"/>
            <ac:picMk id="14" creationId="{DEEFCEAC-1237-459D-26DA-27A3A5A33B86}"/>
          </ac:picMkLst>
        </pc:picChg>
        <pc:picChg chg="add mod">
          <ac:chgData name="Ronnel D. Palenzuela" userId="27216d6f-a712-48da-bcb2-613e4bc945ac" providerId="ADAL" clId="{16736750-74B4-184C-AACF-97E7E4B9FAA6}" dt="2024-08-11T08:04:59.410" v="1138" actId="1076"/>
          <ac:picMkLst>
            <pc:docMk/>
            <pc:sldMk cId="1107698705" sldId="270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0:17.053" v="1250" actId="20577"/>
        <pc:sldMkLst>
          <pc:docMk/>
          <pc:sldMk cId="4120804606" sldId="271"/>
        </pc:sldMkLst>
        <pc:spChg chg="mod">
          <ac:chgData name="Ronnel D. Palenzuela" userId="27216d6f-a712-48da-bcb2-613e4bc945ac" providerId="ADAL" clId="{16736750-74B4-184C-AACF-97E7E4B9FAA6}" dt="2024-08-11T08:08:21.681" v="1145"/>
          <ac:spMkLst>
            <pc:docMk/>
            <pc:sldMk cId="4120804606" sldId="27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0:17.053" v="1250" actId="20577"/>
          <ac:spMkLst>
            <pc:docMk/>
            <pc:sldMk cId="4120804606" sldId="271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736750-74B4-184C-AACF-97E7E4B9FAA6}" dt="2024-08-11T08:09:48.461" v="1154" actId="478"/>
          <ac:picMkLst>
            <pc:docMk/>
            <pc:sldMk cId="4120804606" sldId="271"/>
            <ac:picMk id="4" creationId="{05CF3097-3CF3-75ED-05FC-9536932B2EE9}"/>
          </ac:picMkLst>
        </pc:picChg>
        <pc:picChg chg="add del mod">
          <ac:chgData name="Ronnel D. Palenzuela" userId="27216d6f-a712-48da-bcb2-613e4bc945ac" providerId="ADAL" clId="{16736750-74B4-184C-AACF-97E7E4B9FAA6}" dt="2024-08-11T08:18:17.760" v="1203" actId="478"/>
          <ac:picMkLst>
            <pc:docMk/>
            <pc:sldMk cId="4120804606" sldId="271"/>
            <ac:picMk id="5" creationId="{665C9A19-3821-78C6-FC0A-487058CA88E4}"/>
          </ac:picMkLst>
        </pc:picChg>
        <pc:picChg chg="add del mod">
          <ac:chgData name="Ronnel D. Palenzuela" userId="27216d6f-a712-48da-bcb2-613e4bc945ac" providerId="ADAL" clId="{16736750-74B4-184C-AACF-97E7E4B9FAA6}" dt="2024-08-11T08:18:10.881" v="1199" actId="478"/>
          <ac:picMkLst>
            <pc:docMk/>
            <pc:sldMk cId="4120804606" sldId="271"/>
            <ac:picMk id="6" creationId="{571E8300-9783-5EBD-3CC8-5324DBDFD52C}"/>
          </ac:picMkLst>
        </pc:picChg>
        <pc:picChg chg="add del mod">
          <ac:chgData name="Ronnel D. Palenzuela" userId="27216d6f-a712-48da-bcb2-613e4bc945ac" providerId="ADAL" clId="{16736750-74B4-184C-AACF-97E7E4B9FAA6}" dt="2024-08-11T08:19:22.200" v="1207" actId="478"/>
          <ac:picMkLst>
            <pc:docMk/>
            <pc:sldMk cId="4120804606" sldId="271"/>
            <ac:picMk id="7" creationId="{28745F73-0D36-24F7-98C0-E083AC4F1A88}"/>
          </ac:picMkLst>
        </pc:picChg>
        <pc:picChg chg="add mod">
          <ac:chgData name="Ronnel D. Palenzuela" userId="27216d6f-a712-48da-bcb2-613e4bc945ac" providerId="ADAL" clId="{16736750-74B4-184C-AACF-97E7E4B9FAA6}" dt="2024-08-11T08:28:37.501" v="1248" actId="1076"/>
          <ac:picMkLst>
            <pc:docMk/>
            <pc:sldMk cId="4120804606" sldId="271"/>
            <ac:picMk id="8" creationId="{762CEDE9-A9D3-C688-E605-DC73BE380267}"/>
          </ac:picMkLst>
        </pc:picChg>
        <pc:picChg chg="add del mod">
          <ac:chgData name="Ronnel D. Palenzuela" userId="27216d6f-a712-48da-bcb2-613e4bc945ac" providerId="ADAL" clId="{16736750-74B4-184C-AACF-97E7E4B9FAA6}" dt="2024-08-11T08:21:51.715" v="1233" actId="478"/>
          <ac:picMkLst>
            <pc:docMk/>
            <pc:sldMk cId="4120804606" sldId="271"/>
            <ac:picMk id="9" creationId="{B6DAC2B0-EC1A-2208-6BFC-EAB9EA85DF1C}"/>
          </ac:picMkLst>
        </pc:picChg>
        <pc:picChg chg="add mod">
          <ac:chgData name="Ronnel D. Palenzuela" userId="27216d6f-a712-48da-bcb2-613e4bc945ac" providerId="ADAL" clId="{16736750-74B4-184C-AACF-97E7E4B9FAA6}" dt="2024-08-11T08:28:33.027" v="1244" actId="1076"/>
          <ac:picMkLst>
            <pc:docMk/>
            <pc:sldMk cId="4120804606" sldId="271"/>
            <ac:picMk id="11" creationId="{14161C46-4147-A2BC-6E6B-03C93F3A5393}"/>
          </ac:picMkLst>
        </pc:picChg>
        <pc:picChg chg="del">
          <ac:chgData name="Ronnel D. Palenzuela" userId="27216d6f-a712-48da-bcb2-613e4bc945ac" providerId="ADAL" clId="{16736750-74B4-184C-AACF-97E7E4B9FAA6}" dt="2024-08-11T08:08:26.254" v="1146" actId="478"/>
          <ac:picMkLst>
            <pc:docMk/>
            <pc:sldMk cId="4120804606" sldId="271"/>
            <ac:picMk id="14" creationId="{DEEFCEAC-1237-459D-26DA-27A3A5A33B86}"/>
          </ac:picMkLst>
        </pc:picChg>
        <pc:picChg chg="del">
          <ac:chgData name="Ronnel D. Palenzuela" userId="27216d6f-a712-48da-bcb2-613e4bc945ac" providerId="ADAL" clId="{16736750-74B4-184C-AACF-97E7E4B9FAA6}" dt="2024-08-11T08:08:26.809" v="1147" actId="478"/>
          <ac:picMkLst>
            <pc:docMk/>
            <pc:sldMk cId="4120804606" sldId="271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8:43.052" v="1339" actId="20577"/>
        <pc:sldMkLst>
          <pc:docMk/>
          <pc:sldMk cId="2005021045" sldId="272"/>
        </pc:sldMkLst>
        <pc:spChg chg="mod">
          <ac:chgData name="Ronnel D. Palenzuela" userId="27216d6f-a712-48da-bcb2-613e4bc945ac" providerId="ADAL" clId="{16736750-74B4-184C-AACF-97E7E4B9FAA6}" dt="2024-08-11T08:33:35.166" v="1280" actId="20577"/>
          <ac:spMkLst>
            <pc:docMk/>
            <pc:sldMk cId="2005021045" sldId="27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8:43.052" v="1339" actId="20577"/>
          <ac:spMkLst>
            <pc:docMk/>
            <pc:sldMk cId="2005021045" sldId="272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8:38:33.161" v="1335" actId="1076"/>
          <ac:picMkLst>
            <pc:docMk/>
            <pc:sldMk cId="2005021045" sldId="272"/>
            <ac:picMk id="4" creationId="{C58E0955-A6E5-3DF9-60B5-434CA13B5223}"/>
          </ac:picMkLst>
        </pc:picChg>
        <pc:picChg chg="add mod">
          <ac:chgData name="Ronnel D. Palenzuela" userId="27216d6f-a712-48da-bcb2-613e4bc945ac" providerId="ADAL" clId="{16736750-74B4-184C-AACF-97E7E4B9FAA6}" dt="2024-08-11T08:38:22.972" v="1329" actId="1076"/>
          <ac:picMkLst>
            <pc:docMk/>
            <pc:sldMk cId="2005021045" sldId="272"/>
            <ac:picMk id="5" creationId="{011B8271-BC30-5D9C-4A14-C6A2BD722232}"/>
          </ac:picMkLst>
        </pc:picChg>
        <pc:picChg chg="add mod">
          <ac:chgData name="Ronnel D. Palenzuela" userId="27216d6f-a712-48da-bcb2-613e4bc945ac" providerId="ADAL" clId="{16736750-74B4-184C-AACF-97E7E4B9FAA6}" dt="2024-08-11T08:38:30.888" v="1333" actId="1076"/>
          <ac:picMkLst>
            <pc:docMk/>
            <pc:sldMk cId="2005021045" sldId="272"/>
            <ac:picMk id="6" creationId="{7318861F-9B77-C07E-C1CE-32F286B82B60}"/>
          </ac:picMkLst>
        </pc:picChg>
        <pc:picChg chg="add mod">
          <ac:chgData name="Ronnel D. Palenzuela" userId="27216d6f-a712-48da-bcb2-613e4bc945ac" providerId="ADAL" clId="{16736750-74B4-184C-AACF-97E7E4B9FAA6}" dt="2024-08-11T08:38:32.013" v="1334" actId="1076"/>
          <ac:picMkLst>
            <pc:docMk/>
            <pc:sldMk cId="2005021045" sldId="272"/>
            <ac:picMk id="7" creationId="{C8697425-57CC-FF65-50F6-27D241D928DA}"/>
          </ac:picMkLst>
        </pc:picChg>
        <pc:picChg chg="del">
          <ac:chgData name="Ronnel D. Palenzuela" userId="27216d6f-a712-48da-bcb2-613e4bc945ac" providerId="ADAL" clId="{16736750-74B4-184C-AACF-97E7E4B9FAA6}" dt="2024-08-11T08:30:57.107" v="1253" actId="478"/>
          <ac:picMkLst>
            <pc:docMk/>
            <pc:sldMk cId="2005021045" sldId="272"/>
            <ac:picMk id="8" creationId="{762CEDE9-A9D3-C688-E605-DC73BE380267}"/>
          </ac:picMkLst>
        </pc:picChg>
        <pc:picChg chg="del">
          <ac:chgData name="Ronnel D. Palenzuela" userId="27216d6f-a712-48da-bcb2-613e4bc945ac" providerId="ADAL" clId="{16736750-74B4-184C-AACF-97E7E4B9FAA6}" dt="2024-08-11T08:30:57.503" v="1254" actId="478"/>
          <ac:picMkLst>
            <pc:docMk/>
            <pc:sldMk cId="2005021045" sldId="272"/>
            <ac:picMk id="11" creationId="{14161C46-4147-A2BC-6E6B-03C93F3A5393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4:36.582" v="1494" actId="207"/>
        <pc:sldMkLst>
          <pc:docMk/>
          <pc:sldMk cId="716507679" sldId="273"/>
        </pc:sldMkLst>
        <pc:spChg chg="mod">
          <ac:chgData name="Ronnel D. Palenzuela" userId="27216d6f-a712-48da-bcb2-613e4bc945ac" providerId="ADAL" clId="{16736750-74B4-184C-AACF-97E7E4B9FAA6}" dt="2024-08-11T09:27:17.626" v="1447"/>
          <ac:spMkLst>
            <pc:docMk/>
            <pc:sldMk cId="716507679" sldId="27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4:36.582" v="1494" actId="207"/>
          <ac:spMkLst>
            <pc:docMk/>
            <pc:sldMk cId="716507679" sldId="273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08:41:45.309" v="1346" actId="478"/>
          <ac:picMkLst>
            <pc:docMk/>
            <pc:sldMk cId="716507679" sldId="273"/>
            <ac:picMk id="4" creationId="{C58E0955-A6E5-3DF9-60B5-434CA13B5223}"/>
          </ac:picMkLst>
        </pc:picChg>
        <pc:picChg chg="del">
          <ac:chgData name="Ronnel D. Palenzuela" userId="27216d6f-a712-48da-bcb2-613e4bc945ac" providerId="ADAL" clId="{16736750-74B4-184C-AACF-97E7E4B9FAA6}" dt="2024-08-11T08:41:44.959" v="1345" actId="478"/>
          <ac:picMkLst>
            <pc:docMk/>
            <pc:sldMk cId="716507679" sldId="273"/>
            <ac:picMk id="5" creationId="{011B8271-BC30-5D9C-4A14-C6A2BD722232}"/>
          </ac:picMkLst>
        </pc:picChg>
        <pc:picChg chg="del">
          <ac:chgData name="Ronnel D. Palenzuela" userId="27216d6f-a712-48da-bcb2-613e4bc945ac" providerId="ADAL" clId="{16736750-74B4-184C-AACF-97E7E4B9FAA6}" dt="2024-08-11T08:41:44.691" v="1344" actId="478"/>
          <ac:picMkLst>
            <pc:docMk/>
            <pc:sldMk cId="716507679" sldId="273"/>
            <ac:picMk id="6" creationId="{7318861F-9B77-C07E-C1CE-32F286B82B60}"/>
          </ac:picMkLst>
        </pc:picChg>
        <pc:picChg chg="del">
          <ac:chgData name="Ronnel D. Palenzuela" userId="27216d6f-a712-48da-bcb2-613e4bc945ac" providerId="ADAL" clId="{16736750-74B4-184C-AACF-97E7E4B9FAA6}" dt="2024-08-11T08:41:44.331" v="1343" actId="478"/>
          <ac:picMkLst>
            <pc:docMk/>
            <pc:sldMk cId="716507679" sldId="273"/>
            <ac:picMk id="7" creationId="{C8697425-57CC-FF65-50F6-27D241D928DA}"/>
          </ac:picMkLst>
        </pc:picChg>
        <pc:picChg chg="add mod">
          <ac:chgData name="Ronnel D. Palenzuela" userId="27216d6f-a712-48da-bcb2-613e4bc945ac" providerId="ADAL" clId="{16736750-74B4-184C-AACF-97E7E4B9FAA6}" dt="2024-08-11T09:33:19.257" v="1478" actId="1076"/>
          <ac:picMkLst>
            <pc:docMk/>
            <pc:sldMk cId="716507679" sldId="273"/>
            <ac:picMk id="8" creationId="{6A41232A-1391-85E0-E984-111E1B99BCB9}"/>
          </ac:picMkLst>
        </pc:picChg>
        <pc:picChg chg="add mod">
          <ac:chgData name="Ronnel D. Palenzuela" userId="27216d6f-a712-48da-bcb2-613e4bc945ac" providerId="ADAL" clId="{16736750-74B4-184C-AACF-97E7E4B9FAA6}" dt="2024-08-11T09:33:17.730" v="1477" actId="1076"/>
          <ac:picMkLst>
            <pc:docMk/>
            <pc:sldMk cId="716507679" sldId="273"/>
            <ac:picMk id="9" creationId="{EC279DBC-B987-F36B-2CF3-861842904062}"/>
          </ac:picMkLst>
        </pc:picChg>
      </pc:sldChg>
      <pc:sldChg chg="modSp add del mod">
        <pc:chgData name="Ronnel D. Palenzuela" userId="27216d6f-a712-48da-bcb2-613e4bc945ac" providerId="ADAL" clId="{16736750-74B4-184C-AACF-97E7E4B9FAA6}" dt="2024-08-11T09:23:48.477" v="1385" actId="2696"/>
        <pc:sldMkLst>
          <pc:docMk/>
          <pc:sldMk cId="1830806133" sldId="274"/>
        </pc:sldMkLst>
        <pc:spChg chg="mod">
          <ac:chgData name="Ronnel D. Palenzuela" userId="27216d6f-a712-48da-bcb2-613e4bc945ac" providerId="ADAL" clId="{16736750-74B4-184C-AACF-97E7E4B9FAA6}" dt="2024-08-11T09:23:37.355" v="1382" actId="1076"/>
          <ac:spMkLst>
            <pc:docMk/>
            <pc:sldMk cId="1830806133" sldId="274"/>
            <ac:spMk id="2" creationId="{1FD87645-D8E6-23DE-A822-448BF1054783}"/>
          </ac:spMkLst>
        </pc:spChg>
      </pc:sldChg>
      <pc:sldChg chg="addSp delSp modSp new add del mod modShow">
        <pc:chgData name="Ronnel D. Palenzuela" userId="27216d6f-a712-48da-bcb2-613e4bc945ac" providerId="ADAL" clId="{16736750-74B4-184C-AACF-97E7E4B9FAA6}" dt="2024-08-12T01:08:08.349" v="2627" actId="478"/>
        <pc:sldMkLst>
          <pc:docMk/>
          <pc:sldMk cId="4070147815" sldId="275"/>
        </pc:sldMkLst>
        <pc:spChg chg="mod">
          <ac:chgData name="Ronnel D. Palenzuela" userId="27216d6f-a712-48da-bcb2-613e4bc945ac" providerId="ADAL" clId="{16736750-74B4-184C-AACF-97E7E4B9FAA6}" dt="2024-08-11T09:23:54.422" v="1398" actId="207"/>
          <ac:spMkLst>
            <pc:docMk/>
            <pc:sldMk cId="4070147815" sldId="275"/>
            <ac:spMk id="2" creationId="{72D16057-EC3B-FB8F-5DA4-3B5CAD5F2095}"/>
          </ac:spMkLst>
        </pc:spChg>
        <pc:spChg chg="del">
          <ac:chgData name="Ronnel D. Palenzuela" userId="27216d6f-a712-48da-bcb2-613e4bc945ac" providerId="ADAL" clId="{16736750-74B4-184C-AACF-97E7E4B9FAA6}" dt="2024-08-11T09:25:00.857" v="1434" actId="478"/>
          <ac:spMkLst>
            <pc:docMk/>
            <pc:sldMk cId="4070147815" sldId="275"/>
            <ac:spMk id="3" creationId="{61C2E07B-D7DC-27D2-F796-78B79090AD46}"/>
          </ac:spMkLst>
        </pc:spChg>
        <pc:spChg chg="del mod">
          <ac:chgData name="Ronnel D. Palenzuela" userId="27216d6f-a712-48da-bcb2-613e4bc945ac" providerId="ADAL" clId="{16736750-74B4-184C-AACF-97E7E4B9FAA6}" dt="2024-08-11T09:25:04.168" v="1436" actId="478"/>
          <ac:spMkLst>
            <pc:docMk/>
            <pc:sldMk cId="4070147815" sldId="275"/>
            <ac:spMk id="4" creationId="{BFAA05E5-3AFA-16A4-35BE-E3698034E94A}"/>
          </ac:spMkLst>
        </pc:spChg>
        <pc:spChg chg="del">
          <ac:chgData name="Ronnel D. Palenzuela" userId="27216d6f-a712-48da-bcb2-613e4bc945ac" providerId="ADAL" clId="{16736750-74B4-184C-AACF-97E7E4B9FAA6}" dt="2024-08-11T09:25:02.528" v="1435" actId="478"/>
          <ac:spMkLst>
            <pc:docMk/>
            <pc:sldMk cId="4070147815" sldId="275"/>
            <ac:spMk id="5" creationId="{9090BE7E-E541-40F4-CAB7-4ED9ED41B3E7}"/>
          </ac:spMkLst>
        </pc:spChg>
        <pc:spChg chg="del">
          <ac:chgData name="Ronnel D. Palenzuela" userId="27216d6f-a712-48da-bcb2-613e4bc945ac" providerId="ADAL" clId="{16736750-74B4-184C-AACF-97E7E4B9FAA6}" dt="2024-08-11T09:25:06.438" v="1437" actId="478"/>
          <ac:spMkLst>
            <pc:docMk/>
            <pc:sldMk cId="4070147815" sldId="275"/>
            <ac:spMk id="6" creationId="{AAD5694D-5962-5E7B-910A-644A4450844C}"/>
          </ac:spMkLst>
        </pc:spChg>
        <pc:picChg chg="add mod">
          <ac:chgData name="Ronnel D. Palenzuela" userId="27216d6f-a712-48da-bcb2-613e4bc945ac" providerId="ADAL" clId="{16736750-74B4-184C-AACF-97E7E4B9FAA6}" dt="2024-08-11T09:25:08.382" v="1439" actId="1076"/>
          <ac:picMkLst>
            <pc:docMk/>
            <pc:sldMk cId="4070147815" sldId="275"/>
            <ac:picMk id="7" creationId="{99864649-FA50-6FFA-B187-2476F03C0B8A}"/>
          </ac:picMkLst>
        </pc:picChg>
        <pc:picChg chg="add mod">
          <ac:chgData name="Ronnel D. Palenzuela" userId="27216d6f-a712-48da-bcb2-613e4bc945ac" providerId="ADAL" clId="{16736750-74B4-184C-AACF-97E7E4B9FAA6}" dt="2024-08-11T09:25:23.798" v="1441" actId="1076"/>
          <ac:picMkLst>
            <pc:docMk/>
            <pc:sldMk cId="4070147815" sldId="275"/>
            <ac:picMk id="8" creationId="{D3D96A7B-3E18-8096-4822-82F2190AA200}"/>
          </ac:picMkLst>
        </pc:picChg>
        <pc:picChg chg="add mod">
          <ac:chgData name="Ronnel D. Palenzuela" userId="27216d6f-a712-48da-bcb2-613e4bc945ac" providerId="ADAL" clId="{16736750-74B4-184C-AACF-97E7E4B9FAA6}" dt="2024-08-11T09:26:15.599" v="1444" actId="1076"/>
          <ac:picMkLst>
            <pc:docMk/>
            <pc:sldMk cId="4070147815" sldId="275"/>
            <ac:picMk id="9" creationId="{DC8ADF69-4686-1FA6-97CE-7E914C4105AC}"/>
          </ac:picMkLst>
        </pc:picChg>
        <pc:picChg chg="add del mod">
          <ac:chgData name="Ronnel D. Palenzuela" userId="27216d6f-a712-48da-bcb2-613e4bc945ac" providerId="ADAL" clId="{16736750-74B4-184C-AACF-97E7E4B9FAA6}" dt="2024-08-12T01:08:08.349" v="2627" actId="478"/>
          <ac:picMkLst>
            <pc:docMk/>
            <pc:sldMk cId="4070147815" sldId="275"/>
            <ac:picMk id="10" creationId="{D6F205F6-07AF-131A-C9BC-55B5083256E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7:58.074" v="1526" actId="20577"/>
        <pc:sldMkLst>
          <pc:docMk/>
          <pc:sldMk cId="3621742425" sldId="276"/>
        </pc:sldMkLst>
        <pc:spChg chg="mod">
          <ac:chgData name="Ronnel D. Palenzuela" userId="27216d6f-a712-48da-bcb2-613e4bc945ac" providerId="ADAL" clId="{16736750-74B4-184C-AACF-97E7E4B9FAA6}" dt="2024-08-11T09:36:08.788" v="1507"/>
          <ac:spMkLst>
            <pc:docMk/>
            <pc:sldMk cId="3621742425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7:58.074" v="1526" actId="20577"/>
          <ac:spMkLst>
            <pc:docMk/>
            <pc:sldMk cId="3621742425" sldId="27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9:36:18.848" v="1513" actId="1076"/>
          <ac:picMkLst>
            <pc:docMk/>
            <pc:sldMk cId="3621742425" sldId="276"/>
            <ac:picMk id="4" creationId="{7D236930-8DEA-71E6-6EFE-32878ED88FCB}"/>
          </ac:picMkLst>
        </pc:picChg>
        <pc:picChg chg="add mod">
          <ac:chgData name="Ronnel D. Palenzuela" userId="27216d6f-a712-48da-bcb2-613e4bc945ac" providerId="ADAL" clId="{16736750-74B4-184C-AACF-97E7E4B9FAA6}" dt="2024-08-11T09:36:21.005" v="1514" actId="1076"/>
          <ac:picMkLst>
            <pc:docMk/>
            <pc:sldMk cId="3621742425" sldId="276"/>
            <ac:picMk id="5" creationId="{48A92B06-E8F1-465B-BA38-C701071C2CB0}"/>
          </ac:picMkLst>
        </pc:picChg>
        <pc:picChg chg="del">
          <ac:chgData name="Ronnel D. Palenzuela" userId="27216d6f-a712-48da-bcb2-613e4bc945ac" providerId="ADAL" clId="{16736750-74B4-184C-AACF-97E7E4B9FAA6}" dt="2024-08-11T09:35:36.078" v="1496" actId="478"/>
          <ac:picMkLst>
            <pc:docMk/>
            <pc:sldMk cId="3621742425" sldId="276"/>
            <ac:picMk id="8" creationId="{6A41232A-1391-85E0-E984-111E1B99BCB9}"/>
          </ac:picMkLst>
        </pc:picChg>
        <pc:picChg chg="del">
          <ac:chgData name="Ronnel D. Palenzuela" userId="27216d6f-a712-48da-bcb2-613e4bc945ac" providerId="ADAL" clId="{16736750-74B4-184C-AACF-97E7E4B9FAA6}" dt="2024-08-11T09:35:36.389" v="1497" actId="478"/>
          <ac:picMkLst>
            <pc:docMk/>
            <pc:sldMk cId="3621742425" sldId="276"/>
            <ac:picMk id="9" creationId="{EC279DBC-B987-F36B-2CF3-861842904062}"/>
          </ac:picMkLst>
        </pc:picChg>
      </pc:sldChg>
      <pc:sldChg chg="addSp delSp modSp add del mod modNotesTx">
        <pc:chgData name="Ronnel D. Palenzuela" userId="27216d6f-a712-48da-bcb2-613e4bc945ac" providerId="ADAL" clId="{16736750-74B4-184C-AACF-97E7E4B9FAA6}" dt="2024-08-11T10:21:41.293" v="1630"/>
        <pc:sldMkLst>
          <pc:docMk/>
          <pc:sldMk cId="908275361" sldId="277"/>
        </pc:sldMkLst>
        <pc:spChg chg="mod">
          <ac:chgData name="Ronnel D. Palenzuela" userId="27216d6f-a712-48da-bcb2-613e4bc945ac" providerId="ADAL" clId="{16736750-74B4-184C-AACF-97E7E4B9FAA6}" dt="2024-08-11T10:17:35.535" v="1565" actId="20577"/>
          <ac:spMkLst>
            <pc:docMk/>
            <pc:sldMk cId="908275361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19:03.303" v="1605" actId="207"/>
          <ac:spMkLst>
            <pc:docMk/>
            <pc:sldMk cId="908275361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12:20.490" v="1529" actId="478"/>
          <ac:picMkLst>
            <pc:docMk/>
            <pc:sldMk cId="908275361" sldId="277"/>
            <ac:picMk id="4" creationId="{7D236930-8DEA-71E6-6EFE-32878ED88FCB}"/>
          </ac:picMkLst>
        </pc:picChg>
        <pc:picChg chg="del">
          <ac:chgData name="Ronnel D. Palenzuela" userId="27216d6f-a712-48da-bcb2-613e4bc945ac" providerId="ADAL" clId="{16736750-74B4-184C-AACF-97E7E4B9FAA6}" dt="2024-08-11T10:12:20.868" v="1530" actId="478"/>
          <ac:picMkLst>
            <pc:docMk/>
            <pc:sldMk cId="908275361" sldId="277"/>
            <ac:picMk id="5" creationId="{48A92B06-E8F1-465B-BA38-C701071C2CB0}"/>
          </ac:picMkLst>
        </pc:picChg>
        <pc:picChg chg="add del mod">
          <ac:chgData name="Ronnel D. Palenzuela" userId="27216d6f-a712-48da-bcb2-613e4bc945ac" providerId="ADAL" clId="{16736750-74B4-184C-AACF-97E7E4B9FAA6}" dt="2024-08-11T10:17:55.266" v="1566" actId="478"/>
          <ac:picMkLst>
            <pc:docMk/>
            <pc:sldMk cId="908275361" sldId="277"/>
            <ac:picMk id="6" creationId="{95424F7C-61E3-7971-3ED3-0E45DFC06ACC}"/>
          </ac:picMkLst>
        </pc:picChg>
        <pc:picChg chg="add mod">
          <ac:chgData name="Ronnel D. Palenzuela" userId="27216d6f-a712-48da-bcb2-613e4bc945ac" providerId="ADAL" clId="{16736750-74B4-184C-AACF-97E7E4B9FAA6}" dt="2024-08-11T10:18:17.368" v="1576" actId="1076"/>
          <ac:picMkLst>
            <pc:docMk/>
            <pc:sldMk cId="908275361" sldId="277"/>
            <ac:picMk id="7" creationId="{9516A05D-894B-7EC0-51E9-33F7A244CA5D}"/>
          </ac:picMkLst>
        </pc:picChg>
        <pc:picChg chg="add mod">
          <ac:chgData name="Ronnel D. Palenzuela" userId="27216d6f-a712-48da-bcb2-613e4bc945ac" providerId="ADAL" clId="{16736750-74B4-184C-AACF-97E7E4B9FAA6}" dt="2024-08-11T10:18:22.970" v="1580" actId="14100"/>
          <ac:picMkLst>
            <pc:docMk/>
            <pc:sldMk cId="908275361" sldId="277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29:24.402" v="1741" actId="1076"/>
        <pc:sldMkLst>
          <pc:docMk/>
          <pc:sldMk cId="928633288" sldId="278"/>
        </pc:sldMkLst>
        <pc:spChg chg="mod">
          <ac:chgData name="Ronnel D. Palenzuela" userId="27216d6f-a712-48da-bcb2-613e4bc945ac" providerId="ADAL" clId="{16736750-74B4-184C-AACF-97E7E4B9FAA6}" dt="2024-08-11T10:22:14.060" v="1661" actId="20577"/>
          <ac:spMkLst>
            <pc:docMk/>
            <pc:sldMk cId="928633288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28:32.158" v="1730" actId="207"/>
          <ac:spMkLst>
            <pc:docMk/>
            <pc:sldMk cId="928633288" sldId="27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29:23.562" v="1740" actId="1076"/>
          <ac:picMkLst>
            <pc:docMk/>
            <pc:sldMk cId="928633288" sldId="278"/>
            <ac:picMk id="4" creationId="{52F48CE9-2A4C-9BB0-0621-C561F6B91A33}"/>
          </ac:picMkLst>
        </pc:picChg>
        <pc:picChg chg="add mod">
          <ac:chgData name="Ronnel D. Palenzuela" userId="27216d6f-a712-48da-bcb2-613e4bc945ac" providerId="ADAL" clId="{16736750-74B4-184C-AACF-97E7E4B9FAA6}" dt="2024-08-11T10:29:24.402" v="1741" actId="1076"/>
          <ac:picMkLst>
            <pc:docMk/>
            <pc:sldMk cId="928633288" sldId="278"/>
            <ac:picMk id="5" creationId="{59B35BCD-7340-3A02-2CB8-2FBE0A617B62}"/>
          </ac:picMkLst>
        </pc:picChg>
        <pc:picChg chg="del">
          <ac:chgData name="Ronnel D. Palenzuela" userId="27216d6f-a712-48da-bcb2-613e4bc945ac" providerId="ADAL" clId="{16736750-74B4-184C-AACF-97E7E4B9FAA6}" dt="2024-08-11T10:22:22.851" v="1662" actId="478"/>
          <ac:picMkLst>
            <pc:docMk/>
            <pc:sldMk cId="928633288" sldId="278"/>
            <ac:picMk id="7" creationId="{9516A05D-894B-7EC0-51E9-33F7A244CA5D}"/>
          </ac:picMkLst>
        </pc:picChg>
        <pc:picChg chg="del">
          <ac:chgData name="Ronnel D. Palenzuela" userId="27216d6f-a712-48da-bcb2-613e4bc945ac" providerId="ADAL" clId="{16736750-74B4-184C-AACF-97E7E4B9FAA6}" dt="2024-08-11T10:22:24.031" v="1663" actId="478"/>
          <ac:picMkLst>
            <pc:docMk/>
            <pc:sldMk cId="928633288" sldId="278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50:20.515" v="1826" actId="1076"/>
        <pc:sldMkLst>
          <pc:docMk/>
          <pc:sldMk cId="2220697961" sldId="279"/>
        </pc:sldMkLst>
        <pc:spChg chg="mod">
          <ac:chgData name="Ronnel D. Palenzuela" userId="27216d6f-a712-48da-bcb2-613e4bc945ac" providerId="ADAL" clId="{16736750-74B4-184C-AACF-97E7E4B9FAA6}" dt="2024-08-11T10:33:50.865" v="1743"/>
          <ac:spMkLst>
            <pc:docMk/>
            <pc:sldMk cId="2220697961" sldId="27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36:20.786" v="1790"/>
          <ac:spMkLst>
            <pc:docMk/>
            <pc:sldMk cId="2220697961" sldId="279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33:52.820" v="1744" actId="478"/>
          <ac:picMkLst>
            <pc:docMk/>
            <pc:sldMk cId="2220697961" sldId="279"/>
            <ac:picMk id="4" creationId="{52F48CE9-2A4C-9BB0-0621-C561F6B91A33}"/>
          </ac:picMkLst>
        </pc:picChg>
        <pc:picChg chg="del">
          <ac:chgData name="Ronnel D. Palenzuela" userId="27216d6f-a712-48da-bcb2-613e4bc945ac" providerId="ADAL" clId="{16736750-74B4-184C-AACF-97E7E4B9FAA6}" dt="2024-08-11T10:33:53.161" v="1745" actId="478"/>
          <ac:picMkLst>
            <pc:docMk/>
            <pc:sldMk cId="2220697961" sldId="279"/>
            <ac:picMk id="5" creationId="{59B35BCD-7340-3A02-2CB8-2FBE0A617B62}"/>
          </ac:picMkLst>
        </pc:picChg>
        <pc:picChg chg="add del mod">
          <ac:chgData name="Ronnel D. Palenzuela" userId="27216d6f-a712-48da-bcb2-613e4bc945ac" providerId="ADAL" clId="{16736750-74B4-184C-AACF-97E7E4B9FAA6}" dt="2024-08-11T10:35:17.454" v="1755" actId="478"/>
          <ac:picMkLst>
            <pc:docMk/>
            <pc:sldMk cId="2220697961" sldId="279"/>
            <ac:picMk id="6" creationId="{444F1BE0-3550-1DD3-6280-D3193130D524}"/>
          </ac:picMkLst>
        </pc:picChg>
        <pc:picChg chg="add mod">
          <ac:chgData name="Ronnel D. Palenzuela" userId="27216d6f-a712-48da-bcb2-613e4bc945ac" providerId="ADAL" clId="{16736750-74B4-184C-AACF-97E7E4B9FAA6}" dt="2024-08-11T10:50:20.515" v="1826" actId="1076"/>
          <ac:picMkLst>
            <pc:docMk/>
            <pc:sldMk cId="2220697961" sldId="279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02:07.030" v="1881"/>
        <pc:sldMkLst>
          <pc:docMk/>
          <pc:sldMk cId="2456681114" sldId="280"/>
        </pc:sldMkLst>
        <pc:spChg chg="mod">
          <ac:chgData name="Ronnel D. Palenzuela" userId="27216d6f-a712-48da-bcb2-613e4bc945ac" providerId="ADAL" clId="{16736750-74B4-184C-AACF-97E7E4B9FAA6}" dt="2024-08-11T10:50:13.888" v="1824" actId="20577"/>
          <ac:spMkLst>
            <pc:docMk/>
            <pc:sldMk cId="2456681114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01:42.294" v="1880" actId="27636"/>
          <ac:spMkLst>
            <pc:docMk/>
            <pc:sldMk cId="2456681114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52:05.480" v="1866" actId="1076"/>
          <ac:picMkLst>
            <pc:docMk/>
            <pc:sldMk cId="2456681114" sldId="280"/>
            <ac:picMk id="4" creationId="{73833336-6A94-55AD-10D0-0089D9921599}"/>
          </ac:picMkLst>
        </pc:picChg>
        <pc:picChg chg="add mod">
          <ac:chgData name="Ronnel D. Palenzuela" userId="27216d6f-a712-48da-bcb2-613e4bc945ac" providerId="ADAL" clId="{16736750-74B4-184C-AACF-97E7E4B9FAA6}" dt="2024-08-11T10:52:07.011" v="1867" actId="1076"/>
          <ac:picMkLst>
            <pc:docMk/>
            <pc:sldMk cId="2456681114" sldId="280"/>
            <ac:picMk id="5" creationId="{A413D30E-4FEC-659F-7A93-6D8C19127C82}"/>
          </ac:picMkLst>
        </pc:picChg>
        <pc:picChg chg="del">
          <ac:chgData name="Ronnel D. Palenzuela" userId="27216d6f-a712-48da-bcb2-613e4bc945ac" providerId="ADAL" clId="{16736750-74B4-184C-AACF-97E7E4B9FAA6}" dt="2024-08-11T10:50:15.693" v="1825" actId="478"/>
          <ac:picMkLst>
            <pc:docMk/>
            <pc:sldMk cId="2456681114" sldId="280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25:32.352" v="2048" actId="1076"/>
        <pc:sldMkLst>
          <pc:docMk/>
          <pc:sldMk cId="1557213172" sldId="281"/>
        </pc:sldMkLst>
        <pc:spChg chg="mod">
          <ac:chgData name="Ronnel D. Palenzuela" userId="27216d6f-a712-48da-bcb2-613e4bc945ac" providerId="ADAL" clId="{16736750-74B4-184C-AACF-97E7E4B9FAA6}" dt="2024-08-11T11:15:51.541" v="1975" actId="20577"/>
          <ac:spMkLst>
            <pc:docMk/>
            <pc:sldMk cId="1557213172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16:45.122" v="2003" actId="207"/>
          <ac:spMkLst>
            <pc:docMk/>
            <pc:sldMk cId="1557213172" sldId="281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58:22.444" v="1871" actId="478"/>
          <ac:picMkLst>
            <pc:docMk/>
            <pc:sldMk cId="1557213172" sldId="281"/>
            <ac:picMk id="4" creationId="{73833336-6A94-55AD-10D0-0089D9921599}"/>
          </ac:picMkLst>
        </pc:picChg>
        <pc:picChg chg="del">
          <ac:chgData name="Ronnel D. Palenzuela" userId="27216d6f-a712-48da-bcb2-613e4bc945ac" providerId="ADAL" clId="{16736750-74B4-184C-AACF-97E7E4B9FAA6}" dt="2024-08-11T10:58:21.160" v="1870" actId="478"/>
          <ac:picMkLst>
            <pc:docMk/>
            <pc:sldMk cId="1557213172" sldId="281"/>
            <ac:picMk id="5" creationId="{A413D30E-4FEC-659F-7A93-6D8C19127C82}"/>
          </ac:picMkLst>
        </pc:picChg>
        <pc:picChg chg="add del mod">
          <ac:chgData name="Ronnel D. Palenzuela" userId="27216d6f-a712-48da-bcb2-613e4bc945ac" providerId="ADAL" clId="{16736750-74B4-184C-AACF-97E7E4B9FAA6}" dt="2024-08-11T11:23:21.071" v="2009" actId="478"/>
          <ac:picMkLst>
            <pc:docMk/>
            <pc:sldMk cId="1557213172" sldId="281"/>
            <ac:picMk id="6" creationId="{852FA35F-6B76-3ACC-4F39-F65EF2740076}"/>
          </ac:picMkLst>
        </pc:picChg>
        <pc:picChg chg="add mod">
          <ac:chgData name="Ronnel D. Palenzuela" userId="27216d6f-a712-48da-bcb2-613e4bc945ac" providerId="ADAL" clId="{16736750-74B4-184C-AACF-97E7E4B9FAA6}" dt="2024-08-11T11:25:32.352" v="2048" actId="1076"/>
          <ac:picMkLst>
            <pc:docMk/>
            <pc:sldMk cId="1557213172" sldId="281"/>
            <ac:picMk id="7" creationId="{C0442B70-B5E1-0D06-9A6B-2C529318C43C}"/>
          </ac:picMkLst>
        </pc:picChg>
        <pc:picChg chg="add mod">
          <ac:chgData name="Ronnel D. Palenzuela" userId="27216d6f-a712-48da-bcb2-613e4bc945ac" providerId="ADAL" clId="{16736750-74B4-184C-AACF-97E7E4B9FAA6}" dt="2024-08-11T11:25:25.205" v="2043" actId="1076"/>
          <ac:picMkLst>
            <pc:docMk/>
            <pc:sldMk cId="1557213172" sldId="281"/>
            <ac:picMk id="8" creationId="{2E2C6D27-AF3A-A4C2-F435-87D1586FAACA}"/>
          </ac:picMkLst>
        </pc:picChg>
        <pc:picChg chg="add mod">
          <ac:chgData name="Ronnel D. Palenzuela" userId="27216d6f-a712-48da-bcb2-613e4bc945ac" providerId="ADAL" clId="{16736750-74B4-184C-AACF-97E7E4B9FAA6}" dt="2024-08-11T11:25:26.120" v="2044" actId="1076"/>
          <ac:picMkLst>
            <pc:docMk/>
            <pc:sldMk cId="1557213172" sldId="281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38:34.643" v="2166" actId="1076"/>
        <pc:sldMkLst>
          <pc:docMk/>
          <pc:sldMk cId="296683317" sldId="282"/>
        </pc:sldMkLst>
        <pc:spChg chg="mod">
          <ac:chgData name="Ronnel D. Palenzuela" userId="27216d6f-a712-48da-bcb2-613e4bc945ac" providerId="ADAL" clId="{16736750-74B4-184C-AACF-97E7E4B9FAA6}" dt="2024-08-11T11:36:00.243" v="2116"/>
          <ac:spMkLst>
            <pc:docMk/>
            <pc:sldMk cId="296683317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36:43.156" v="2154" actId="33524"/>
          <ac:spMkLst>
            <pc:docMk/>
            <pc:sldMk cId="296683317" sldId="282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11:37:17.460" v="2156" actId="22"/>
          <ac:spMkLst>
            <pc:docMk/>
            <pc:sldMk cId="296683317" sldId="282"/>
            <ac:spMk id="5" creationId="{01186E94-225A-646B-6BE7-DE3170C2B523}"/>
          </ac:spMkLst>
        </pc:spChg>
        <pc:picChg chg="add mod">
          <ac:chgData name="Ronnel D. Palenzuela" userId="27216d6f-a712-48da-bcb2-613e4bc945ac" providerId="ADAL" clId="{16736750-74B4-184C-AACF-97E7E4B9FAA6}" dt="2024-08-11T11:38:34.643" v="2166" actId="1076"/>
          <ac:picMkLst>
            <pc:docMk/>
            <pc:sldMk cId="296683317" sldId="282"/>
            <ac:picMk id="6" creationId="{C94A0A88-9294-A7B5-558E-0329F8DF2C01}"/>
          </ac:picMkLst>
        </pc:picChg>
        <pc:picChg chg="del">
          <ac:chgData name="Ronnel D. Palenzuela" userId="27216d6f-a712-48da-bcb2-613e4bc945ac" providerId="ADAL" clId="{16736750-74B4-184C-AACF-97E7E4B9FAA6}" dt="2024-08-11T11:35:26.093" v="2099" actId="478"/>
          <ac:picMkLst>
            <pc:docMk/>
            <pc:sldMk cId="296683317" sldId="282"/>
            <ac:picMk id="7" creationId="{C0442B70-B5E1-0D06-9A6B-2C529318C43C}"/>
          </ac:picMkLst>
        </pc:picChg>
        <pc:picChg chg="del">
          <ac:chgData name="Ronnel D. Palenzuela" userId="27216d6f-a712-48da-bcb2-613e4bc945ac" providerId="ADAL" clId="{16736750-74B4-184C-AACF-97E7E4B9FAA6}" dt="2024-08-11T11:35:26.422" v="2100" actId="478"/>
          <ac:picMkLst>
            <pc:docMk/>
            <pc:sldMk cId="296683317" sldId="282"/>
            <ac:picMk id="8" creationId="{2E2C6D27-AF3A-A4C2-F435-87D1586FAACA}"/>
          </ac:picMkLst>
        </pc:picChg>
        <pc:picChg chg="del">
          <ac:chgData name="Ronnel D. Palenzuela" userId="27216d6f-a712-48da-bcb2-613e4bc945ac" providerId="ADAL" clId="{16736750-74B4-184C-AACF-97E7E4B9FAA6}" dt="2024-08-11T11:35:26.655" v="2101" actId="478"/>
          <ac:picMkLst>
            <pc:docMk/>
            <pc:sldMk cId="296683317" sldId="282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44:29.650" v="2204" actId="20577"/>
        <pc:sldMkLst>
          <pc:docMk/>
          <pc:sldMk cId="993575964" sldId="283"/>
        </pc:sldMkLst>
        <pc:spChg chg="mod">
          <ac:chgData name="Ronnel D. Palenzuela" userId="27216d6f-a712-48da-bcb2-613e4bc945ac" providerId="ADAL" clId="{16736750-74B4-184C-AACF-97E7E4B9FAA6}" dt="2024-08-11T11:39:12.084" v="2168"/>
          <ac:spMkLst>
            <pc:docMk/>
            <pc:sldMk cId="99357596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0:34.052" v="2197" actId="207"/>
          <ac:spMkLst>
            <pc:docMk/>
            <pc:sldMk cId="993575964" sldId="283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1:43:38.835" v="2202" actId="1076"/>
          <ac:picMkLst>
            <pc:docMk/>
            <pc:sldMk cId="993575964" sldId="283"/>
            <ac:picMk id="4" creationId="{B7960360-83A2-6270-EECE-30A36048B200}"/>
          </ac:picMkLst>
        </pc:picChg>
        <pc:picChg chg="del">
          <ac:chgData name="Ronnel D. Palenzuela" userId="27216d6f-a712-48da-bcb2-613e4bc945ac" providerId="ADAL" clId="{16736750-74B4-184C-AACF-97E7E4B9FAA6}" dt="2024-08-11T11:39:13.621" v="2169" actId="478"/>
          <ac:picMkLst>
            <pc:docMk/>
            <pc:sldMk cId="993575964" sldId="283"/>
            <ac:picMk id="6" creationId="{C94A0A88-9294-A7B5-558E-0329F8DF2C01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50:32.912" v="2231" actId="1076"/>
        <pc:sldMkLst>
          <pc:docMk/>
          <pc:sldMk cId="1253337562" sldId="284"/>
        </pc:sldMkLst>
        <pc:spChg chg="mod">
          <ac:chgData name="Ronnel D. Palenzuela" userId="27216d6f-a712-48da-bcb2-613e4bc945ac" providerId="ADAL" clId="{16736750-74B4-184C-AACF-97E7E4B9FAA6}" dt="2024-08-11T11:45:06.797" v="2206"/>
          <ac:spMkLst>
            <pc:docMk/>
            <pc:sldMk cId="1253337562" sldId="284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8:12.471" v="2222"/>
          <ac:spMkLst>
            <pc:docMk/>
            <pc:sldMk cId="1253337562" sldId="284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1:48:48.651" v="2224" actId="478"/>
          <ac:picMkLst>
            <pc:docMk/>
            <pc:sldMk cId="1253337562" sldId="284"/>
            <ac:picMk id="4" creationId="{B7960360-83A2-6270-EECE-30A36048B200}"/>
          </ac:picMkLst>
        </pc:picChg>
        <pc:picChg chg="add mod">
          <ac:chgData name="Ronnel D. Palenzuela" userId="27216d6f-a712-48da-bcb2-613e4bc945ac" providerId="ADAL" clId="{16736750-74B4-184C-AACF-97E7E4B9FAA6}" dt="2024-08-11T11:50:17.104" v="2227" actId="1076"/>
          <ac:picMkLst>
            <pc:docMk/>
            <pc:sldMk cId="1253337562" sldId="284"/>
            <ac:picMk id="5" creationId="{9D0F0297-4AB5-4797-A885-928619C7A572}"/>
          </ac:picMkLst>
        </pc:picChg>
        <pc:picChg chg="add mod">
          <ac:chgData name="Ronnel D. Palenzuela" userId="27216d6f-a712-48da-bcb2-613e4bc945ac" providerId="ADAL" clId="{16736750-74B4-184C-AACF-97E7E4B9FAA6}" dt="2024-08-11T11:50:32.912" v="2231" actId="1076"/>
          <ac:picMkLst>
            <pc:docMk/>
            <pc:sldMk cId="1253337562" sldId="284"/>
            <ac:picMk id="6" creationId="{F1C8719A-AF10-CA25-32B8-5B12B63B6F48}"/>
          </ac:picMkLst>
        </pc:picChg>
      </pc:sldChg>
      <pc:sldChg chg="addSp delSp modSp add mod">
        <pc:chgData name="Ronnel D. Palenzuela" userId="27216d6f-a712-48da-bcb2-613e4bc945ac" providerId="ADAL" clId="{16736750-74B4-184C-AACF-97E7E4B9FAA6}" dt="2024-08-11T12:26:02.933" v="2546" actId="20577"/>
        <pc:sldMkLst>
          <pc:docMk/>
          <pc:sldMk cId="2980579114" sldId="285"/>
        </pc:sldMkLst>
        <pc:spChg chg="mod">
          <ac:chgData name="Ronnel D. Palenzuela" userId="27216d6f-a712-48da-bcb2-613e4bc945ac" providerId="ADAL" clId="{16736750-74B4-184C-AACF-97E7E4B9FAA6}" dt="2024-08-11T12:25:58.060" v="2543" actId="20577"/>
          <ac:spMkLst>
            <pc:docMk/>
            <pc:sldMk cId="2980579114" sldId="28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6:02.933" v="2546" actId="20577"/>
          <ac:spMkLst>
            <pc:docMk/>
            <pc:sldMk cId="2980579114" sldId="28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2:11:35.139" v="2251" actId="1076"/>
          <ac:picMkLst>
            <pc:docMk/>
            <pc:sldMk cId="2980579114" sldId="285"/>
            <ac:picMk id="4" creationId="{74248AEE-FABF-0F2A-B1B2-1777799F48BD}"/>
          </ac:picMkLst>
        </pc:picChg>
        <pc:picChg chg="del">
          <ac:chgData name="Ronnel D. Palenzuela" userId="27216d6f-a712-48da-bcb2-613e4bc945ac" providerId="ADAL" clId="{16736750-74B4-184C-AACF-97E7E4B9FAA6}" dt="2024-08-11T12:09:33.931" v="2234" actId="478"/>
          <ac:picMkLst>
            <pc:docMk/>
            <pc:sldMk cId="2980579114" sldId="285"/>
            <ac:picMk id="5" creationId="{9D0F0297-4AB5-4797-A885-928619C7A572}"/>
          </ac:picMkLst>
        </pc:picChg>
        <pc:picChg chg="del">
          <ac:chgData name="Ronnel D. Palenzuela" userId="27216d6f-a712-48da-bcb2-613e4bc945ac" providerId="ADAL" clId="{16736750-74B4-184C-AACF-97E7E4B9FAA6}" dt="2024-08-11T12:09:35.158" v="2235" actId="478"/>
          <ac:picMkLst>
            <pc:docMk/>
            <pc:sldMk cId="2980579114" sldId="285"/>
            <ac:picMk id="6" creationId="{F1C8719A-AF10-CA25-32B8-5B12B63B6F48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25:18.008" v="2520" actId="1076"/>
        <pc:sldMkLst>
          <pc:docMk/>
          <pc:sldMk cId="1581186720" sldId="286"/>
        </pc:sldMkLst>
        <pc:spChg chg="mod">
          <ac:chgData name="Ronnel D. Palenzuela" userId="27216d6f-a712-48da-bcb2-613e4bc945ac" providerId="ADAL" clId="{16736750-74B4-184C-AACF-97E7E4B9FAA6}" dt="2024-08-11T12:25:16.630" v="2519" actId="1076"/>
          <ac:spMkLst>
            <pc:docMk/>
            <pc:sldMk cId="1581186720" sldId="28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736750-74B4-184C-AACF-97E7E4B9FAA6}" dt="2024-08-11T12:25:18.008" v="2520" actId="1076"/>
          <ac:spMkLst>
            <pc:docMk/>
            <pc:sldMk cId="1581186720" sldId="286"/>
            <ac:spMk id="5" creationId="{63E79591-2F27-370E-329D-A0B622A8CFA5}"/>
          </ac:spMkLst>
        </pc:spChg>
        <pc:spChg chg="add mod">
          <ac:chgData name="Ronnel D. Palenzuela" userId="27216d6f-a712-48da-bcb2-613e4bc945ac" providerId="ADAL" clId="{16736750-74B4-184C-AACF-97E7E4B9FAA6}" dt="2024-08-11T12:22:19.024" v="2454"/>
          <ac:spMkLst>
            <pc:docMk/>
            <pc:sldMk cId="1581186720" sldId="286"/>
            <ac:spMk id="6" creationId="{8E044E04-0B5A-32C0-8EEE-D905F6C6381E}"/>
          </ac:spMkLst>
        </pc:spChg>
        <pc:spChg chg="add mod">
          <ac:chgData name="Ronnel D. Palenzuela" userId="27216d6f-a712-48da-bcb2-613e4bc945ac" providerId="ADAL" clId="{16736750-74B4-184C-AACF-97E7E4B9FAA6}" dt="2024-08-11T12:22:33.783" v="2457" actId="767"/>
          <ac:spMkLst>
            <pc:docMk/>
            <pc:sldMk cId="1581186720" sldId="286"/>
            <ac:spMk id="7" creationId="{75AD83E7-4E98-C144-0CA8-1D34A9078DFC}"/>
          </ac:spMkLst>
        </pc:spChg>
        <pc:spChg chg="add del">
          <ac:chgData name="Ronnel D. Palenzuela" userId="27216d6f-a712-48da-bcb2-613e4bc945ac" providerId="ADAL" clId="{16736750-74B4-184C-AACF-97E7E4B9FAA6}" dt="2024-08-11T12:24:47.787" v="2511" actId="22"/>
          <ac:spMkLst>
            <pc:docMk/>
            <pc:sldMk cId="1581186720" sldId="286"/>
            <ac:spMk id="9" creationId="{5AFEA3DF-0E3B-7218-22F8-B412FEC8C03F}"/>
          </ac:spMkLst>
        </pc:spChg>
        <pc:picChg chg="del">
          <ac:chgData name="Ronnel D. Palenzuela" userId="27216d6f-a712-48da-bcb2-613e4bc945ac" providerId="ADAL" clId="{16736750-74B4-184C-AACF-97E7E4B9FAA6}" dt="2024-08-11T12:15:21.761" v="2282" actId="478"/>
          <ac:picMkLst>
            <pc:docMk/>
            <pc:sldMk cId="1581186720" sldId="286"/>
            <ac:picMk id="4" creationId="{74248AEE-FABF-0F2A-B1B2-1777799F48B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32:58.139" v="2586"/>
        <pc:sldMkLst>
          <pc:docMk/>
          <pc:sldMk cId="4278137860" sldId="287"/>
        </pc:sldMkLst>
        <pc:spChg chg="mod">
          <ac:chgData name="Ronnel D. Palenzuela" userId="27216d6f-a712-48da-bcb2-613e4bc945ac" providerId="ADAL" clId="{16736750-74B4-184C-AACF-97E7E4B9FAA6}" dt="2024-08-11T12:26:17.544" v="2548"/>
          <ac:spMkLst>
            <pc:docMk/>
            <pc:sldMk cId="4278137860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7:02.548" v="2568"/>
          <ac:spMkLst>
            <pc:docMk/>
            <pc:sldMk cId="4278137860" sldId="287"/>
            <ac:spMk id="3" creationId="{F9E9654B-D8E5-22CA-371A-57FADD13842B}"/>
          </ac:spMkLst>
        </pc:spChg>
        <pc:spChg chg="del">
          <ac:chgData name="Ronnel D. Palenzuela" userId="27216d6f-a712-48da-bcb2-613e4bc945ac" providerId="ADAL" clId="{16736750-74B4-184C-AACF-97E7E4B9FAA6}" dt="2024-08-11T12:26:19.941" v="2549" actId="478"/>
          <ac:spMkLst>
            <pc:docMk/>
            <pc:sldMk cId="4278137860" sldId="287"/>
            <ac:spMk id="5" creationId="{63E79591-2F27-370E-329D-A0B622A8CFA5}"/>
          </ac:spMkLst>
        </pc:spChg>
        <pc:picChg chg="add mod">
          <ac:chgData name="Ronnel D. Palenzuela" userId="27216d6f-a712-48da-bcb2-613e4bc945ac" providerId="ADAL" clId="{16736750-74B4-184C-AACF-97E7E4B9FAA6}" dt="2024-08-11T12:30:03.374" v="2578" actId="1076"/>
          <ac:picMkLst>
            <pc:docMk/>
            <pc:sldMk cId="4278137860" sldId="287"/>
            <ac:picMk id="4" creationId="{C94F73C7-EE3C-5039-6716-AA5F092B56AC}"/>
          </ac:picMkLst>
        </pc:picChg>
        <pc:picChg chg="add mod">
          <ac:chgData name="Ronnel D. Palenzuela" userId="27216d6f-a712-48da-bcb2-613e4bc945ac" providerId="ADAL" clId="{16736750-74B4-184C-AACF-97E7E4B9FAA6}" dt="2024-08-11T12:30:04.674" v="2579" actId="1076"/>
          <ac:picMkLst>
            <pc:docMk/>
            <pc:sldMk cId="4278137860" sldId="287"/>
            <ac:picMk id="6" creationId="{7982849D-C7FF-134E-B589-F96BF9176D03}"/>
          </ac:picMkLst>
        </pc:picChg>
      </pc:sldChg>
      <pc:sldChg chg="delSp modSp add mod">
        <pc:chgData name="Ronnel D. Palenzuela" userId="27216d6f-a712-48da-bcb2-613e4bc945ac" providerId="ADAL" clId="{16736750-74B4-184C-AACF-97E7E4B9FAA6}" dt="2024-08-12T02:16:02.449" v="3153" actId="20577"/>
        <pc:sldMkLst>
          <pc:docMk/>
          <pc:sldMk cId="3972629357" sldId="288"/>
        </pc:sldMkLst>
        <pc:spChg chg="mod">
          <ac:chgData name="Ronnel D. Palenzuela" userId="27216d6f-a712-48da-bcb2-613e4bc945ac" providerId="ADAL" clId="{16736750-74B4-184C-AACF-97E7E4B9FAA6}" dt="2024-08-12T02:16:02.449" v="3153" actId="20577"/>
          <ac:spMkLst>
            <pc:docMk/>
            <pc:sldMk cId="3972629357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11:51.983" v="3029" actId="207"/>
          <ac:spMkLst>
            <pc:docMk/>
            <pc:sldMk cId="3972629357" sldId="288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2T01:08:18.288" v="2654" actId="478"/>
          <ac:picMkLst>
            <pc:docMk/>
            <pc:sldMk cId="3972629357" sldId="288"/>
            <ac:picMk id="4" creationId="{C94F73C7-EE3C-5039-6716-AA5F092B56AC}"/>
          </ac:picMkLst>
        </pc:picChg>
        <pc:picChg chg="del">
          <ac:chgData name="Ronnel D. Palenzuela" userId="27216d6f-a712-48da-bcb2-613e4bc945ac" providerId="ADAL" clId="{16736750-74B4-184C-AACF-97E7E4B9FAA6}" dt="2024-08-12T01:08:18.480" v="2655" actId="478"/>
          <ac:picMkLst>
            <pc:docMk/>
            <pc:sldMk cId="3972629357" sldId="288"/>
            <ac:picMk id="6" creationId="{7982849D-C7FF-134E-B589-F96BF9176D03}"/>
          </ac:picMkLst>
        </pc:picChg>
      </pc:sldChg>
      <pc:sldChg chg="modSp add mod">
        <pc:chgData name="Ronnel D. Palenzuela" userId="27216d6f-a712-48da-bcb2-613e4bc945ac" providerId="ADAL" clId="{16736750-74B4-184C-AACF-97E7E4B9FAA6}" dt="2024-08-12T02:22:03.220" v="3182" actId="11"/>
        <pc:sldMkLst>
          <pc:docMk/>
          <pc:sldMk cId="2990164252" sldId="289"/>
        </pc:sldMkLst>
        <pc:spChg chg="mod">
          <ac:chgData name="Ronnel D. Palenzuela" userId="27216d6f-a712-48da-bcb2-613e4bc945ac" providerId="ADAL" clId="{16736750-74B4-184C-AACF-97E7E4B9FAA6}" dt="2024-08-12T02:16:06.498" v="3154" actId="20577"/>
          <ac:spMkLst>
            <pc:docMk/>
            <pc:sldMk cId="2990164252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2:03.220" v="3182" actId="11"/>
          <ac:spMkLst>
            <pc:docMk/>
            <pc:sldMk cId="2990164252" sldId="289"/>
            <ac:spMk id="3" creationId="{F9E9654B-D8E5-22CA-371A-57FADD13842B}"/>
          </ac:spMkLst>
        </pc:spChg>
      </pc:sldChg>
      <pc:sldChg chg="modSp add mod">
        <pc:chgData name="Ronnel D. Palenzuela" userId="27216d6f-a712-48da-bcb2-613e4bc945ac" providerId="ADAL" clId="{16736750-74B4-184C-AACF-97E7E4B9FAA6}" dt="2024-08-13T03:37:12.131" v="3508" actId="207"/>
        <pc:sldMkLst>
          <pc:docMk/>
          <pc:sldMk cId="1111498698" sldId="290"/>
        </pc:sldMkLst>
        <pc:spChg chg="mod">
          <ac:chgData name="Ronnel D. Palenzuela" userId="27216d6f-a712-48da-bcb2-613e4bc945ac" providerId="ADAL" clId="{16736750-74B4-184C-AACF-97E7E4B9FAA6}" dt="2024-08-13T03:27:17.210" v="3359" actId="20577"/>
          <ac:spMkLst>
            <pc:docMk/>
            <pc:sldMk cId="1111498698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3T03:37:12.131" v="3508" actId="207"/>
          <ac:spMkLst>
            <pc:docMk/>
            <pc:sldMk cId="1111498698" sldId="290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927110459" sldId="290"/>
        </pc:sldMkLst>
        <pc:spChg chg="mod">
          <ac:chgData name="Ronnel D. Palenzuela" userId="27216d6f-a712-48da-bcb2-613e4bc945ac" providerId="ADAL" clId="{16736750-74B4-184C-AACF-97E7E4B9FAA6}" dt="2024-08-12T02:17:40.195" v="3179" actId="20577"/>
          <ac:spMkLst>
            <pc:docMk/>
            <pc:sldMk cId="1927110459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5:46.161" v="3276" actId="20577"/>
          <ac:spMkLst>
            <pc:docMk/>
            <pc:sldMk cId="1927110459" sldId="290"/>
            <ac:spMk id="3" creationId="{F9E9654B-D8E5-22CA-371A-57FADD13842B}"/>
          </ac:spMkLst>
        </pc:spChg>
      </pc:sldChg>
      <pc:sldChg chg="modSp add mod ord">
        <pc:chgData name="Ronnel D. Palenzuela" userId="27216d6f-a712-48da-bcb2-613e4bc945ac" providerId="ADAL" clId="{16736750-74B4-184C-AACF-97E7E4B9FAA6}" dt="2024-08-13T03:34:24.591" v="3466" actId="207"/>
        <pc:sldMkLst>
          <pc:docMk/>
          <pc:sldMk cId="815011119" sldId="291"/>
        </pc:sldMkLst>
        <pc:spChg chg="mod">
          <ac:chgData name="Ronnel D. Palenzuela" userId="27216d6f-a712-48da-bcb2-613e4bc945ac" providerId="ADAL" clId="{16736750-74B4-184C-AACF-97E7E4B9FAA6}" dt="2024-08-13T03:34:24.591" v="3466" actId="207"/>
          <ac:spMkLst>
            <pc:docMk/>
            <pc:sldMk cId="81501111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81441069" sldId="291"/>
        </pc:sldMkLst>
        <pc:spChg chg="mod">
          <ac:chgData name="Ronnel D. Palenzuela" userId="27216d6f-a712-48da-bcb2-613e4bc945ac" providerId="ADAL" clId="{16736750-74B4-184C-AACF-97E7E4B9FAA6}" dt="2024-08-12T02:28:06.903" v="3321" actId="11"/>
          <ac:spMkLst>
            <pc:docMk/>
            <pc:sldMk cId="178144106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65234647" sldId="292"/>
        </pc:sldMkLst>
        <pc:spChg chg="mod">
          <ac:chgData name="Ronnel D. Palenzuela" userId="27216d6f-a712-48da-bcb2-613e4bc945ac" providerId="ADAL" clId="{16736750-74B4-184C-AACF-97E7E4B9FAA6}" dt="2024-08-12T02:28:26.710" v="3324" actId="403"/>
          <ac:spMkLst>
            <pc:docMk/>
            <pc:sldMk cId="1765234647" sldId="292"/>
            <ac:spMk id="3" creationId="{F9E9654B-D8E5-22CA-371A-57FADD13842B}"/>
          </ac:spMkLst>
        </pc:spChg>
      </pc:sldChg>
      <pc:sldMasterChg chg="modSldLayout">
        <pc:chgData name="Ronnel D. Palenzuela" userId="27216d6f-a712-48da-bcb2-613e4bc945ac" providerId="ADAL" clId="{16736750-74B4-184C-AACF-97E7E4B9FAA6}" dt="2024-08-11T07:03:06.010" v="731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736750-74B4-184C-AACF-97E7E4B9FAA6}" dt="2024-08-11T07:03:06.010" v="731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736750-74B4-184C-AACF-97E7E4B9FAA6}" dt="2024-08-11T07:03:06.010" v="731" actId="20577"/>
            <ac:spMkLst>
              <pc:docMk/>
              <pc:sldMasterMk cId="651270159" sldId="2147483648"/>
              <pc:sldLayoutMk cId="2921653432" sldId="2147483649"/>
              <ac:spMk id="5" creationId="{3794B7A0-4232-A0AC-7E3A-3BF632F0C83D}"/>
            </ac:spMkLst>
          </pc:spChg>
        </pc:sldLayoutChg>
      </pc:sldMasterChg>
    </pc:docChg>
  </pc:docChgLst>
  <pc:docChgLst>
    <pc:chgData name="Ronnel D. Palenzuela" userId="27216d6f-a712-48da-bcb2-613e4bc945ac" providerId="ADAL" clId="{16FF8E01-DE24-0F4F-A559-943D670B7764}"/>
    <pc:docChg chg="undo custSel addSld delSld modSld sldOrd modMainMaster">
      <pc:chgData name="Ronnel D. Palenzuela" userId="27216d6f-a712-48da-bcb2-613e4bc945ac" providerId="ADAL" clId="{16FF8E01-DE24-0F4F-A559-943D670B7764}" dt="2024-08-15T06:12:31.924" v="2533" actId="729"/>
      <pc:docMkLst>
        <pc:docMk/>
      </pc:docMkLst>
      <pc:sldChg chg="modSp mod">
        <pc:chgData name="Ronnel D. Palenzuela" userId="27216d6f-a712-48da-bcb2-613e4bc945ac" providerId="ADAL" clId="{16FF8E01-DE24-0F4F-A559-943D670B7764}" dt="2024-08-14T16:09:01.930" v="1419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FF8E01-DE24-0F4F-A559-943D670B7764}" dt="2024-08-14T16:08:42.416" v="1364" actId="14100"/>
          <ac:spMkLst>
            <pc:docMk/>
            <pc:sldMk cId="3455369248" sldId="257"/>
            <ac:spMk id="2" creationId="{4B9DC0FD-E73C-26A6-891F-61B461076958}"/>
          </ac:spMkLst>
        </pc:spChg>
        <pc:spChg chg="mod">
          <ac:chgData name="Ronnel D. Palenzuela" userId="27216d6f-a712-48da-bcb2-613e4bc945ac" providerId="ADAL" clId="{16FF8E01-DE24-0F4F-A559-943D670B7764}" dt="2024-08-14T16:09:01.930" v="1419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56538018" sldId="259"/>
        </pc:sldMkLst>
      </pc:sldChg>
      <pc:sldChg chg="modSp mod modNotesTx">
        <pc:chgData name="Ronnel D. Palenzuela" userId="27216d6f-a712-48da-bcb2-613e4bc945ac" providerId="ADAL" clId="{16FF8E01-DE24-0F4F-A559-943D670B7764}" dt="2024-08-14T16:25:10.072" v="1665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FF8E01-DE24-0F4F-A559-943D670B7764}" dt="2024-08-14T16:09:37.186" v="1435" actId="1076"/>
          <ac:spMkLst>
            <pc:docMk/>
            <pc:sldMk cId="3611571112" sldId="263"/>
            <ac:spMk id="2" creationId="{4B9DC0FD-E73C-26A6-891F-61B461076958}"/>
          </ac:spMkLst>
        </pc:spChg>
      </pc:sldChg>
      <pc:sldChg chg="modSp mod">
        <pc:chgData name="Ronnel D. Palenzuela" userId="27216d6f-a712-48da-bcb2-613e4bc945ac" providerId="ADAL" clId="{16FF8E01-DE24-0F4F-A559-943D670B7764}" dt="2024-08-14T15:58:28.162" v="1311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FF8E01-DE24-0F4F-A559-943D670B7764}" dt="2024-08-14T15:58:28.162" v="1311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1.309" v="136" actId="2890"/>
        <pc:sldMkLst>
          <pc:docMk/>
          <pc:sldMk cId="393610469" sldId="265"/>
        </pc:sldMkLst>
      </pc:sldChg>
      <pc:sldChg chg="addSp delSp modSp add del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538568147" sldId="265"/>
        </pc:sldMkLst>
        <pc:spChg chg="mod">
          <ac:chgData name="Ronnel D. Palenzuela" userId="27216d6f-a712-48da-bcb2-613e4bc945ac" providerId="ADAL" clId="{16FF8E01-DE24-0F4F-A559-943D670B7764}" dt="2024-08-14T14:55:35.293" v="832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46:58.170" v="402" actId="113"/>
          <ac:spMkLst>
            <pc:docMk/>
            <pc:sldMk cId="538568147" sldId="26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4:08:52.904" v="652" actId="1076"/>
          <ac:picMkLst>
            <pc:docMk/>
            <pc:sldMk cId="538568147" sldId="265"/>
            <ac:picMk id="5" creationId="{70008023-F501-145C-0B44-5194C048510F}"/>
          </ac:picMkLst>
        </pc:picChg>
        <pc:picChg chg="add mod">
          <ac:chgData name="Ronnel D. Palenzuela" userId="27216d6f-a712-48da-bcb2-613e4bc945ac" providerId="ADAL" clId="{16FF8E01-DE24-0F4F-A559-943D670B7764}" dt="2024-08-14T14:08:59.711" v="656" actId="1076"/>
          <ac:picMkLst>
            <pc:docMk/>
            <pc:sldMk cId="538568147" sldId="265"/>
            <ac:picMk id="6" creationId="{24353777-D960-C968-46B2-C9D39EBD397E}"/>
          </ac:picMkLst>
        </pc:picChg>
        <pc:picChg chg="del">
          <ac:chgData name="Ronnel D. Palenzuela" userId="27216d6f-a712-48da-bcb2-613e4bc945ac" providerId="ADAL" clId="{16FF8E01-DE24-0F4F-A559-943D670B7764}" dt="2024-08-14T13:36:35.785" v="186" actId="478"/>
          <ac:picMkLst>
            <pc:docMk/>
            <pc:sldMk cId="538568147" sldId="265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FF8E01-DE24-0F4F-A559-943D670B7764}" dt="2024-08-14T13:36:36.302" v="188" actId="478"/>
          <ac:picMkLst>
            <pc:docMk/>
            <pc:sldMk cId="538568147" sldId="265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FF8E01-DE24-0F4F-A559-943D670B7764}" dt="2024-08-14T13:36:36.076" v="187" actId="478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FF8E01-DE24-0F4F-A559-943D670B7764}" dt="2024-08-14T13:36:36.597" v="189" actId="478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82960047" sldId="266"/>
        </pc:sldMkLst>
        <pc:spChg chg="mod">
          <ac:chgData name="Ronnel D. Palenzuela" userId="27216d6f-a712-48da-bcb2-613e4bc945ac" providerId="ADAL" clId="{16FF8E01-DE24-0F4F-A559-943D670B7764}" dt="2024-08-14T13:45:50.997" v="383" actId="20577"/>
          <ac:spMkLst>
            <pc:docMk/>
            <pc:sldMk cId="178296004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52:01.538" v="473" actId="207"/>
          <ac:spMkLst>
            <pc:docMk/>
            <pc:sldMk cId="1782960047" sldId="26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3:54:36.838" v="483" actId="1076"/>
          <ac:spMkLst>
            <pc:docMk/>
            <pc:sldMk cId="1782960047" sldId="266"/>
            <ac:spMk id="6" creationId="{D96DF1EF-8473-896F-2BBC-6D1558971D10}"/>
          </ac:spMkLst>
        </pc:spChg>
        <pc:picChg chg="del">
          <ac:chgData name="Ronnel D. Palenzuela" userId="27216d6f-a712-48da-bcb2-613e4bc945ac" providerId="ADAL" clId="{16FF8E01-DE24-0F4F-A559-943D670B7764}" dt="2024-08-14T13:45:55.174" v="384" actId="478"/>
          <ac:picMkLst>
            <pc:docMk/>
            <pc:sldMk cId="1782960047" sldId="266"/>
            <ac:picMk id="5" creationId="{70008023-F501-145C-0B44-5194C048510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029220167" sldId="266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149631211" sldId="267"/>
        </pc:sldMkLst>
        <pc:spChg chg="mod">
          <ac:chgData name="Ronnel D. Palenzuela" userId="27216d6f-a712-48da-bcb2-613e4bc945ac" providerId="ADAL" clId="{16FF8E01-DE24-0F4F-A559-943D670B7764}" dt="2024-08-14T15:58:59.103" v="1314" actId="11"/>
          <ac:spMkLst>
            <pc:docMk/>
            <pc:sldMk cId="2149631211" sldId="267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13:54:04.562" v="479" actId="2696"/>
        <pc:sldMkLst>
          <pc:docMk/>
          <pc:sldMk cId="2717857131" sldId="267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85671655" sldId="267"/>
        </pc:sldMkLst>
      </pc:sldChg>
      <pc:sldChg chg="add del">
        <pc:chgData name="Ronnel D. Palenzuela" userId="27216d6f-a712-48da-bcb2-613e4bc945ac" providerId="ADAL" clId="{16FF8E01-DE24-0F4F-A559-943D670B7764}" dt="2024-08-14T13:54:30.391" v="482" actId="2696"/>
        <pc:sldMkLst>
          <pc:docMk/>
          <pc:sldMk cId="3367849497" sldId="267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55138258" sldId="268"/>
        </pc:sldMkLst>
        <pc:spChg chg="mod">
          <ac:chgData name="Ronnel D. Palenzuela" userId="27216d6f-a712-48da-bcb2-613e4bc945ac" providerId="ADAL" clId="{16FF8E01-DE24-0F4F-A559-943D670B7764}" dt="2024-08-14T15:59:15.816" v="1315" actId="11"/>
          <ac:spMkLst>
            <pc:docMk/>
            <pc:sldMk cId="155138258" sldId="268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637530094" sldId="268"/>
        </pc:sldMkLst>
      </pc:sldChg>
      <pc:sldChg chg="add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831007090" sldId="269"/>
        </pc:sldMkLst>
        <pc:spChg chg="mod">
          <ac:chgData name="Ronnel D. Palenzuela" userId="27216d6f-a712-48da-bcb2-613e4bc945ac" providerId="ADAL" clId="{16FF8E01-DE24-0F4F-A559-943D670B7764}" dt="2024-08-14T14:10:47.606" v="696" actId="20577"/>
          <ac:spMkLst>
            <pc:docMk/>
            <pc:sldMk cId="2831007090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4:16:06.339" v="778" actId="1076"/>
          <ac:spMkLst>
            <pc:docMk/>
            <pc:sldMk cId="2831007090" sldId="269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4:15:42.779" v="771" actId="113"/>
          <ac:spMkLst>
            <pc:docMk/>
            <pc:sldMk cId="2831007090" sldId="269"/>
            <ac:spMk id="4" creationId="{CB6DD4F9-08BE-3AF6-FDDC-AB693A0D38F1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18365145" sldId="269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07698705" sldId="270"/>
        </pc:sldMkLst>
      </pc:sldChg>
      <pc:sldChg chg="addSp del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073403413" sldId="270"/>
        </pc:sldMkLst>
        <pc:spChg chg="mod">
          <ac:chgData name="Ronnel D. Palenzuela" userId="27216d6f-a712-48da-bcb2-613e4bc945ac" providerId="ADAL" clId="{16FF8E01-DE24-0F4F-A559-943D670B7764}" dt="2024-08-14T14:55:39.952" v="834" actId="20577"/>
          <ac:spMkLst>
            <pc:docMk/>
            <pc:sldMk cId="2073403413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5:31:54.057" v="880" actId="207"/>
          <ac:spMkLst>
            <pc:docMk/>
            <pc:sldMk cId="2073403413" sldId="27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5:09:23.422" v="836" actId="478"/>
          <ac:picMkLst>
            <pc:docMk/>
            <pc:sldMk cId="2073403413" sldId="270"/>
            <ac:picMk id="4" creationId="{369191B6-2A1C-3113-9BFD-747A4657F8D7}"/>
          </ac:picMkLst>
        </pc:picChg>
        <pc:picChg chg="del">
          <ac:chgData name="Ronnel D. Palenzuela" userId="27216d6f-a712-48da-bcb2-613e4bc945ac" providerId="ADAL" clId="{16FF8E01-DE24-0F4F-A559-943D670B7764}" dt="2024-08-14T14:53:40.293" v="791" actId="478"/>
          <ac:picMkLst>
            <pc:docMk/>
            <pc:sldMk cId="2073403413" sldId="270"/>
            <ac:picMk id="5" creationId="{70008023-F501-145C-0B44-5194C048510F}"/>
          </ac:picMkLst>
        </pc:picChg>
        <pc:picChg chg="del">
          <ac:chgData name="Ronnel D. Palenzuela" userId="27216d6f-a712-48da-bcb2-613e4bc945ac" providerId="ADAL" clId="{16FF8E01-DE24-0F4F-A559-943D670B7764}" dt="2024-08-14T14:53:41.454" v="792" actId="478"/>
          <ac:picMkLst>
            <pc:docMk/>
            <pc:sldMk cId="2073403413" sldId="270"/>
            <ac:picMk id="6" creationId="{24353777-D960-C968-46B2-C9D39EBD397E}"/>
          </ac:picMkLst>
        </pc:picChg>
        <pc:picChg chg="add del mod">
          <ac:chgData name="Ronnel D. Palenzuela" userId="27216d6f-a712-48da-bcb2-613e4bc945ac" providerId="ADAL" clId="{16FF8E01-DE24-0F4F-A559-943D670B7764}" dt="2024-08-14T15:09:24.556" v="837" actId="478"/>
          <ac:picMkLst>
            <pc:docMk/>
            <pc:sldMk cId="2073403413" sldId="270"/>
            <ac:picMk id="7" creationId="{CFF5A6F2-A391-E973-A9F9-EEAEDEBC41C8}"/>
          </ac:picMkLst>
        </pc:picChg>
        <pc:picChg chg="add del mod">
          <ac:chgData name="Ronnel D. Palenzuela" userId="27216d6f-a712-48da-bcb2-613e4bc945ac" providerId="ADAL" clId="{16FF8E01-DE24-0F4F-A559-943D670B7764}" dt="2024-08-14T15:38:21.939" v="921"/>
          <ac:picMkLst>
            <pc:docMk/>
            <pc:sldMk cId="2073403413" sldId="270"/>
            <ac:picMk id="8" creationId="{7628CA4E-3E92-F09C-D2FD-C46202C5E649}"/>
          </ac:picMkLst>
        </pc:picChg>
        <pc:picChg chg="add mod">
          <ac:chgData name="Ronnel D. Palenzuela" userId="27216d6f-a712-48da-bcb2-613e4bc945ac" providerId="ADAL" clId="{16FF8E01-DE24-0F4F-A559-943D670B7764}" dt="2024-08-14T15:34:34.583" v="908" actId="1076"/>
          <ac:picMkLst>
            <pc:docMk/>
            <pc:sldMk cId="2073403413" sldId="270"/>
            <ac:picMk id="9" creationId="{FFA2BE38-0E04-5FB6-310F-C9B71C57486B}"/>
          </ac:picMkLst>
        </pc:picChg>
        <pc:picChg chg="add mod">
          <ac:chgData name="Ronnel D. Palenzuela" userId="27216d6f-a712-48da-bcb2-613e4bc945ac" providerId="ADAL" clId="{16FF8E01-DE24-0F4F-A559-943D670B7764}" dt="2024-08-14T15:34:23.881" v="905" actId="1076"/>
          <ac:picMkLst>
            <pc:docMk/>
            <pc:sldMk cId="2073403413" sldId="270"/>
            <ac:picMk id="10" creationId="{667804E6-901E-3F8A-8E71-F3840CE73713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406508294" sldId="271"/>
        </pc:sldMkLst>
        <pc:spChg chg="mod">
          <ac:chgData name="Ronnel D. Palenzuela" userId="27216d6f-a712-48da-bcb2-613e4bc945ac" providerId="ADAL" clId="{16FF8E01-DE24-0F4F-A559-943D670B7764}" dt="2024-08-14T15:45:04.117" v="1046" actId="20577"/>
          <ac:spMkLst>
            <pc:docMk/>
            <pc:sldMk cId="2406508294" sldId="271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5:35:02.613" v="915" actId="22"/>
          <ac:spMkLst>
            <pc:docMk/>
            <pc:sldMk cId="2406508294" sldId="271"/>
            <ac:spMk id="5" creationId="{4142F3C9-0F99-D487-F109-5D1080BCD242}"/>
          </ac:spMkLst>
        </pc:spChg>
        <pc:spChg chg="add mod">
          <ac:chgData name="Ronnel D. Palenzuela" userId="27216d6f-a712-48da-bcb2-613e4bc945ac" providerId="ADAL" clId="{16FF8E01-DE24-0F4F-A559-943D670B7764}" dt="2024-08-14T15:35:21.596" v="919" actId="1076"/>
          <ac:spMkLst>
            <pc:docMk/>
            <pc:sldMk cId="2406508294" sldId="271"/>
            <ac:spMk id="7" creationId="{59101826-B0CF-114B-0320-F5905D2B047C}"/>
          </ac:spMkLst>
        </pc:spChg>
        <pc:picChg chg="del">
          <ac:chgData name="Ronnel D. Palenzuela" userId="27216d6f-a712-48da-bcb2-613e4bc945ac" providerId="ADAL" clId="{16FF8E01-DE24-0F4F-A559-943D670B7764}" dt="2024-08-14T15:34:53.519" v="911" actId="478"/>
          <ac:picMkLst>
            <pc:docMk/>
            <pc:sldMk cId="2406508294" sldId="271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5:34:52.857" v="910" actId="478"/>
          <ac:picMkLst>
            <pc:docMk/>
            <pc:sldMk cId="2406508294" sldId="271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5:34:53.775" v="912" actId="478"/>
          <ac:picMkLst>
            <pc:docMk/>
            <pc:sldMk cId="2406508294" sldId="271"/>
            <ac:picMk id="10" creationId="{667804E6-901E-3F8A-8E71-F3840CE73713}"/>
          </ac:picMkLst>
        </pc:picChg>
        <pc:picChg chg="add del mod">
          <ac:chgData name="Ronnel D. Palenzuela" userId="27216d6f-a712-48da-bcb2-613e4bc945ac" providerId="ADAL" clId="{16FF8E01-DE24-0F4F-A559-943D670B7764}" dt="2024-08-14T15:40:56.703" v="965" actId="478"/>
          <ac:picMkLst>
            <pc:docMk/>
            <pc:sldMk cId="2406508294" sldId="271"/>
            <ac:picMk id="11" creationId="{7451C57A-98EA-DF71-2373-89D7F90904C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120804606" sldId="271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005021045" sldId="272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217730064" sldId="272"/>
        </pc:sldMkLst>
        <pc:spChg chg="mod">
          <ac:chgData name="Ronnel D. Palenzuela" userId="27216d6f-a712-48da-bcb2-613e4bc945ac" providerId="ADAL" clId="{16FF8E01-DE24-0F4F-A559-943D670B7764}" dt="2024-08-14T15:59:35.416" v="1316" actId="11"/>
          <ac:spMkLst>
            <pc:docMk/>
            <pc:sldMk cId="2217730064" sldId="272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716507679" sldId="273"/>
        </pc:sldMkLst>
      </pc:sldChg>
      <pc:sldChg chg="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73650369" sldId="273"/>
        </pc:sldMkLst>
        <pc:spChg chg="mod">
          <ac:chgData name="Ronnel D. Palenzuela" userId="27216d6f-a712-48da-bcb2-613e4bc945ac" providerId="ADAL" clId="{16FF8E01-DE24-0F4F-A559-943D670B7764}" dt="2024-08-14T15:59:48.974" v="1318" actId="11"/>
          <ac:spMkLst>
            <pc:docMk/>
            <pc:sldMk cId="1773650369" sldId="273"/>
            <ac:spMk id="3" creationId="{F9E9654B-D8E5-22CA-371A-57FADD13842B}"/>
          </ac:spMkLst>
        </pc:spChg>
      </pc:sldChg>
      <pc:sldChg chg="add del ord">
        <pc:chgData name="Ronnel D. Palenzuela" userId="27216d6f-a712-48da-bcb2-613e4bc945ac" providerId="ADAL" clId="{16FF8E01-DE24-0F4F-A559-943D670B7764}" dt="2024-08-14T16:09:44.931" v="1436" actId="2696"/>
        <pc:sldMkLst>
          <pc:docMk/>
          <pc:sldMk cId="415108391" sldId="274"/>
        </pc:sldMkLst>
      </pc:sldChg>
      <pc:sldChg chg="addSp modSp add mod modNotesTx">
        <pc:chgData name="Ronnel D. Palenzuela" userId="27216d6f-a712-48da-bcb2-613e4bc945ac" providerId="ADAL" clId="{16FF8E01-DE24-0F4F-A559-943D670B7764}" dt="2024-08-14T17:35:56.996" v="2348" actId="207"/>
        <pc:sldMkLst>
          <pc:docMk/>
          <pc:sldMk cId="3520817057" sldId="274"/>
        </pc:sldMkLst>
        <pc:spChg chg="mod">
          <ac:chgData name="Ronnel D. Palenzuela" userId="27216d6f-a712-48da-bcb2-613e4bc945ac" providerId="ADAL" clId="{16FF8E01-DE24-0F4F-A559-943D670B7764}" dt="2024-08-14T16:34:48.838" v="1740" actId="1076"/>
          <ac:spMkLst>
            <pc:docMk/>
            <pc:sldMk cId="3520817057" sldId="274"/>
            <ac:spMk id="2" creationId="{4B9DC0FD-E73C-26A6-891F-61B461076958}"/>
          </ac:spMkLst>
        </pc:spChg>
        <pc:spChg chg="add mod">
          <ac:chgData name="Ronnel D. Palenzuela" userId="27216d6f-a712-48da-bcb2-613e4bc945ac" providerId="ADAL" clId="{16FF8E01-DE24-0F4F-A559-943D670B7764}" dt="2024-08-14T17:35:56.996" v="2348" actId="207"/>
          <ac:spMkLst>
            <pc:docMk/>
            <pc:sldMk cId="3520817057" sldId="274"/>
            <ac:spMk id="4" creationId="{02334A40-A4A9-25FE-DC7A-9B1C1C6A0886}"/>
          </ac:spMkLst>
        </pc:spChg>
      </pc:sldChg>
      <pc:sldChg chg="addSp delSp modSp add del mod">
        <pc:chgData name="Ronnel D. Palenzuela" userId="27216d6f-a712-48da-bcb2-613e4bc945ac" providerId="ADAL" clId="{16FF8E01-DE24-0F4F-A559-943D670B7764}" dt="2024-08-14T16:15:45.956" v="1532" actId="2696"/>
        <pc:sldMkLst>
          <pc:docMk/>
          <pc:sldMk cId="2172138736" sldId="275"/>
        </pc:sldMkLst>
        <pc:spChg chg="mod">
          <ac:chgData name="Ronnel D. Palenzuela" userId="27216d6f-a712-48da-bcb2-613e4bc945ac" providerId="ADAL" clId="{16FF8E01-DE24-0F4F-A559-943D670B7764}" dt="2024-08-14T16:15:14.648" v="1524" actId="20577"/>
          <ac:spMkLst>
            <pc:docMk/>
            <pc:sldMk cId="2172138736" sldId="27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40.915" v="1531"/>
          <ac:spMkLst>
            <pc:docMk/>
            <pc:sldMk cId="2172138736" sldId="275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6:15:16.283" v="1525" actId="478"/>
          <ac:picMkLst>
            <pc:docMk/>
            <pc:sldMk cId="2172138736" sldId="275"/>
            <ac:picMk id="4" creationId="{3DD2775A-1217-7607-D818-9986C2B95701}"/>
          </ac:picMkLst>
        </pc:picChg>
        <pc:picChg chg="del">
          <ac:chgData name="Ronnel D. Palenzuela" userId="27216d6f-a712-48da-bcb2-613e4bc945ac" providerId="ADAL" clId="{16FF8E01-DE24-0F4F-A559-943D670B7764}" dt="2024-08-14T16:10:15.858" v="1472" actId="478"/>
          <ac:picMkLst>
            <pc:docMk/>
            <pc:sldMk cId="2172138736" sldId="275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6:10:15.605" v="1471" actId="478"/>
          <ac:picMkLst>
            <pc:docMk/>
            <pc:sldMk cId="2172138736" sldId="275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6:10:16.066" v="1473" actId="478"/>
          <ac:picMkLst>
            <pc:docMk/>
            <pc:sldMk cId="2172138736" sldId="275"/>
            <ac:picMk id="10" creationId="{667804E6-901E-3F8A-8E71-F3840CE7371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70147815" sldId="275"/>
        </pc:sldMkLst>
      </pc:sldChg>
      <pc:sldChg chg="modSp add mod ord modNotesTx">
        <pc:chgData name="Ronnel D. Palenzuela" userId="27216d6f-a712-48da-bcb2-613e4bc945ac" providerId="ADAL" clId="{16FF8E01-DE24-0F4F-A559-943D670B7764}" dt="2024-08-14T16:34:54.089" v="1743" actId="20577"/>
        <pc:sldMkLst>
          <pc:docMk/>
          <pc:sldMk cId="2154677164" sldId="276"/>
        </pc:sldMkLst>
        <pc:spChg chg="mod">
          <ac:chgData name="Ronnel D. Palenzuela" userId="27216d6f-a712-48da-bcb2-613e4bc945ac" providerId="ADAL" clId="{16FF8E01-DE24-0F4F-A559-943D670B7764}" dt="2024-08-14T16:34:54.089" v="1743" actId="20577"/>
          <ac:spMkLst>
            <pc:docMk/>
            <pc:sldMk cId="2154677164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04.817" v="1513" actId="207"/>
          <ac:spMkLst>
            <pc:docMk/>
            <pc:sldMk cId="2154677164" sldId="276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621742425" sldId="276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08275361" sldId="277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4:40.231" v="1652"/>
        <pc:sldMkLst>
          <pc:docMk/>
          <pc:sldMk cId="1655093992" sldId="277"/>
        </pc:sldMkLst>
        <pc:spChg chg="mod">
          <ac:chgData name="Ronnel D. Palenzuela" userId="27216d6f-a712-48da-bcb2-613e4bc945ac" providerId="ADAL" clId="{16FF8E01-DE24-0F4F-A559-943D670B7764}" dt="2024-08-14T16:15:53.933" v="1548" actId="20577"/>
          <ac:spMkLst>
            <pc:docMk/>
            <pc:sldMk cId="1655093992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6:03.761" v="1554" actId="207"/>
          <ac:spMkLst>
            <pc:docMk/>
            <pc:sldMk cId="1655093992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15:49.738" v="1534" actId="478"/>
          <ac:picMkLst>
            <pc:docMk/>
            <pc:sldMk cId="1655093992" sldId="277"/>
            <ac:picMk id="4" creationId="{3DD2775A-1217-7607-D818-9986C2B95701}"/>
          </ac:picMkLst>
        </pc:picChg>
        <pc:picChg chg="add mod">
          <ac:chgData name="Ronnel D. Palenzuela" userId="27216d6f-a712-48da-bcb2-613e4bc945ac" providerId="ADAL" clId="{16FF8E01-DE24-0F4F-A559-943D670B7764}" dt="2024-08-14T16:22:20.410" v="1645" actId="1076"/>
          <ac:picMkLst>
            <pc:docMk/>
            <pc:sldMk cId="1655093992" sldId="277"/>
            <ac:picMk id="5" creationId="{21F98874-7EDA-6F8F-7A52-E913F2501EF4}"/>
          </ac:picMkLst>
        </pc:picChg>
        <pc:picChg chg="add mod">
          <ac:chgData name="Ronnel D. Palenzuela" userId="27216d6f-a712-48da-bcb2-613e4bc945ac" providerId="ADAL" clId="{16FF8E01-DE24-0F4F-A559-943D670B7764}" dt="2024-08-14T16:22:19.327" v="1644" actId="1076"/>
          <ac:picMkLst>
            <pc:docMk/>
            <pc:sldMk cId="1655093992" sldId="277"/>
            <ac:picMk id="6" creationId="{AB87846A-7FEB-769F-7BA7-C9DDDB12476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28633288" sldId="278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5:33.500" v="1670"/>
        <pc:sldMkLst>
          <pc:docMk/>
          <pc:sldMk cId="1084106175" sldId="278"/>
        </pc:sldMkLst>
        <pc:spChg chg="mod">
          <ac:chgData name="Ronnel D. Palenzuela" userId="27216d6f-a712-48da-bcb2-613e4bc945ac" providerId="ADAL" clId="{16FF8E01-DE24-0F4F-A559-943D670B7764}" dt="2024-08-14T16:16:15.683" v="1568" actId="20577"/>
          <ac:spMkLst>
            <pc:docMk/>
            <pc:sldMk cId="1084106175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13.356" v="1628" actId="207"/>
          <ac:spMkLst>
            <pc:docMk/>
            <pc:sldMk cId="1084106175" sldId="27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6:17:30.269" v="1608" actId="22"/>
          <ac:spMkLst>
            <pc:docMk/>
            <pc:sldMk cId="1084106175" sldId="278"/>
            <ac:spMk id="5" creationId="{161974CA-D17A-C7C9-D387-4B786DACE39F}"/>
          </ac:spMkLst>
        </pc:spChg>
        <pc:picChg chg="add mod">
          <ac:chgData name="Ronnel D. Palenzuela" userId="27216d6f-a712-48da-bcb2-613e4bc945ac" providerId="ADAL" clId="{16FF8E01-DE24-0F4F-A559-943D670B7764}" dt="2024-08-14T16:24:18.313" v="1650" actId="1076"/>
          <ac:picMkLst>
            <pc:docMk/>
            <pc:sldMk cId="1084106175" sldId="278"/>
            <ac:picMk id="6" creationId="{1DBAEE34-611C-C72E-D674-1D598742FCFC}"/>
          </ac:picMkLst>
        </pc:picChg>
      </pc:sldChg>
      <pc:sldChg chg="addSp delSp modSp add mod modNotesTx">
        <pc:chgData name="Ronnel D. Palenzuela" userId="27216d6f-a712-48da-bcb2-613e4bc945ac" providerId="ADAL" clId="{16FF8E01-DE24-0F4F-A559-943D670B7764}" dt="2024-08-14T16:28:49.228" v="1688" actId="1076"/>
        <pc:sldMkLst>
          <pc:docMk/>
          <pc:sldMk cId="562485659" sldId="279"/>
        </pc:sldMkLst>
        <pc:spChg chg="mod">
          <ac:chgData name="Ronnel D. Palenzuela" userId="27216d6f-a712-48da-bcb2-613e4bc945ac" providerId="ADAL" clId="{16FF8E01-DE24-0F4F-A559-943D670B7764}" dt="2024-08-14T16:16:20.804" v="1575" actId="20577"/>
          <ac:spMkLst>
            <pc:docMk/>
            <pc:sldMk cId="562485659" sldId="279"/>
            <ac:spMk id="2" creationId="{1FD87645-D8E6-23DE-A822-448BF1054783}"/>
          </ac:spMkLst>
        </pc:spChg>
        <pc:spChg chg="add del mod">
          <ac:chgData name="Ronnel D. Palenzuela" userId="27216d6f-a712-48da-bcb2-613e4bc945ac" providerId="ADAL" clId="{16FF8E01-DE24-0F4F-A559-943D670B7764}" dt="2024-08-14T16:18:17.416" v="1630" actId="207"/>
          <ac:spMkLst>
            <pc:docMk/>
            <pc:sldMk cId="562485659" sldId="27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FF8E01-DE24-0F4F-A559-943D670B7764}" dt="2024-08-14T16:17:08.500" v="1600" actId="478"/>
          <ac:spMkLst>
            <pc:docMk/>
            <pc:sldMk cId="562485659" sldId="279"/>
            <ac:spMk id="5" creationId="{C512883A-C3F1-9C1D-1BC0-B118C33FB485}"/>
          </ac:spMkLst>
        </pc:spChg>
        <pc:picChg chg="add mod">
          <ac:chgData name="Ronnel D. Palenzuela" userId="27216d6f-a712-48da-bcb2-613e4bc945ac" providerId="ADAL" clId="{16FF8E01-DE24-0F4F-A559-943D670B7764}" dt="2024-08-14T16:28:47.407" v="1687" actId="1076"/>
          <ac:picMkLst>
            <pc:docMk/>
            <pc:sldMk cId="562485659" sldId="279"/>
            <ac:picMk id="6" creationId="{25F73CC1-53BA-4567-E3BA-1C63F2D9CE93}"/>
          </ac:picMkLst>
        </pc:picChg>
        <pc:picChg chg="add mod">
          <ac:chgData name="Ronnel D. Palenzuela" userId="27216d6f-a712-48da-bcb2-613e4bc945ac" providerId="ADAL" clId="{16FF8E01-DE24-0F4F-A559-943D670B7764}" dt="2024-08-14T16:28:49.228" v="1688" actId="1076"/>
          <ac:picMkLst>
            <pc:docMk/>
            <pc:sldMk cId="562485659" sldId="279"/>
            <ac:picMk id="7" creationId="{3FAF6F31-D00C-5848-28EC-E4192A65B29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220697961" sldId="279"/>
        </pc:sldMkLst>
      </pc:sldChg>
      <pc:sldChg chg="addSp modSp add mod modNotesTx">
        <pc:chgData name="Ronnel D. Palenzuela" userId="27216d6f-a712-48da-bcb2-613e4bc945ac" providerId="ADAL" clId="{16FF8E01-DE24-0F4F-A559-943D670B7764}" dt="2024-08-14T17:09:09.590" v="2182"/>
        <pc:sldMkLst>
          <pc:docMk/>
          <pc:sldMk cId="2101055377" sldId="280"/>
        </pc:sldMkLst>
        <pc:spChg chg="mod">
          <ac:chgData name="Ronnel D. Palenzuela" userId="27216d6f-a712-48da-bcb2-613e4bc945ac" providerId="ADAL" clId="{16FF8E01-DE24-0F4F-A559-943D670B7764}" dt="2024-08-14T16:16:29.753" v="1592" actId="20577"/>
          <ac:spMkLst>
            <pc:docMk/>
            <pc:sldMk cId="2101055377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1.161" v="1632" actId="207"/>
          <ac:spMkLst>
            <pc:docMk/>
            <pc:sldMk cId="2101055377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4" creationId="{B5ABF6ED-2604-A356-F8D2-8A031F072FC1}"/>
          </ac:picMkLst>
        </pc:pic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5" creationId="{EE318E40-1124-8135-1738-B9359FE8125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456681114" sldId="280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57213172" sldId="281"/>
        </pc:sldMkLst>
      </pc:sldChg>
      <pc:sldChg chg="addSp modSp add mod ord modNotesTx">
        <pc:chgData name="Ronnel D. Palenzuela" userId="27216d6f-a712-48da-bcb2-613e4bc945ac" providerId="ADAL" clId="{16FF8E01-DE24-0F4F-A559-943D670B7764}" dt="2024-08-14T17:09:31.130" v="2186"/>
        <pc:sldMkLst>
          <pc:docMk/>
          <pc:sldMk cId="4052999246" sldId="281"/>
        </pc:sldMkLst>
        <pc:spChg chg="mod">
          <ac:chgData name="Ronnel D. Palenzuela" userId="27216d6f-a712-48da-bcb2-613e4bc945ac" providerId="ADAL" clId="{16FF8E01-DE24-0F4F-A559-943D670B7764}" dt="2024-08-14T16:16:42.177" v="1594"/>
          <ac:spMkLst>
            <pc:docMk/>
            <pc:sldMk cId="4052999246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5.511" v="1634" actId="207"/>
          <ac:spMkLst>
            <pc:docMk/>
            <pc:sldMk cId="4052999246" sldId="28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1:29.020" v="1716" actId="1076"/>
          <ac:picMkLst>
            <pc:docMk/>
            <pc:sldMk cId="4052999246" sldId="281"/>
            <ac:picMk id="4" creationId="{5548C54F-301E-DCA9-21D7-E0AD96A9FA43}"/>
          </ac:picMkLst>
        </pc:picChg>
        <pc:picChg chg="add mod">
          <ac:chgData name="Ronnel D. Palenzuela" userId="27216d6f-a712-48da-bcb2-613e4bc945ac" providerId="ADAL" clId="{16FF8E01-DE24-0F4F-A559-943D670B7764}" dt="2024-08-14T16:31:30.328" v="1717" actId="1076"/>
          <ac:picMkLst>
            <pc:docMk/>
            <pc:sldMk cId="4052999246" sldId="281"/>
            <ac:picMk id="5" creationId="{89C006CD-3837-CB39-23CD-A101C01CDA9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6683317" sldId="282"/>
        </pc:sldMkLst>
      </pc:sldChg>
      <pc:sldChg chg="addSp delSp modSp add mod ord">
        <pc:chgData name="Ronnel D. Palenzuela" userId="27216d6f-a712-48da-bcb2-613e4bc945ac" providerId="ADAL" clId="{16FF8E01-DE24-0F4F-A559-943D670B7764}" dt="2024-08-14T16:58:26.475" v="2121" actId="20577"/>
        <pc:sldMkLst>
          <pc:docMk/>
          <pc:sldMk cId="3651396270" sldId="282"/>
        </pc:sldMkLst>
        <pc:spChg chg="mod">
          <ac:chgData name="Ronnel D. Palenzuela" userId="27216d6f-a712-48da-bcb2-613e4bc945ac" providerId="ADAL" clId="{16FF8E01-DE24-0F4F-A559-943D670B7764}" dt="2024-08-14T16:38:16.616" v="1763" actId="20577"/>
          <ac:spMkLst>
            <pc:docMk/>
            <pc:sldMk cId="3651396270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8:26.475" v="2121" actId="20577"/>
          <ac:spMkLst>
            <pc:docMk/>
            <pc:sldMk cId="3651396270" sldId="282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33:50.779" v="1722" actId="478"/>
          <ac:picMkLst>
            <pc:docMk/>
            <pc:sldMk cId="3651396270" sldId="282"/>
            <ac:picMk id="4" creationId="{3DD2775A-1217-7607-D818-9986C2B95701}"/>
          </ac:picMkLst>
        </pc:picChg>
        <pc:picChg chg="add del mod">
          <ac:chgData name="Ronnel D. Palenzuela" userId="27216d6f-a712-48da-bcb2-613e4bc945ac" providerId="ADAL" clId="{16FF8E01-DE24-0F4F-A559-943D670B7764}" dt="2024-08-14T16:33:57.413" v="1726" actId="478"/>
          <ac:picMkLst>
            <pc:docMk/>
            <pc:sldMk cId="3651396270" sldId="282"/>
            <ac:picMk id="5" creationId="{5C4865FA-8A85-CD96-7E00-91EA3C1322EA}"/>
          </ac:picMkLst>
        </pc:picChg>
        <pc:picChg chg="add mod">
          <ac:chgData name="Ronnel D. Palenzuela" userId="27216d6f-a712-48da-bcb2-613e4bc945ac" providerId="ADAL" clId="{16FF8E01-DE24-0F4F-A559-943D670B7764}" dt="2024-08-14T16:37:32.689" v="1754" actId="1076"/>
          <ac:picMkLst>
            <pc:docMk/>
            <pc:sldMk cId="3651396270" sldId="282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93575964" sldId="283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2:26.342" v="2138"/>
        <pc:sldMkLst>
          <pc:docMk/>
          <pc:sldMk cId="3162599194" sldId="283"/>
        </pc:sldMkLst>
        <pc:spChg chg="mod">
          <ac:chgData name="Ronnel D. Palenzuela" userId="27216d6f-a712-48da-bcb2-613e4bc945ac" providerId="ADAL" clId="{16FF8E01-DE24-0F4F-A559-943D670B7764}" dt="2024-08-14T16:47:28.766" v="1822"/>
          <ac:spMkLst>
            <pc:docMk/>
            <pc:sldMk cId="316259919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2:16.070" v="1994" actId="207"/>
          <ac:spMkLst>
            <pc:docMk/>
            <pc:sldMk cId="3162599194" sldId="283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6:57:40.683" v="2117" actId="1076"/>
          <ac:spMkLst>
            <pc:docMk/>
            <pc:sldMk cId="3162599194" sldId="283"/>
            <ac:spMk id="4" creationId="{B086C906-76C1-C80B-2402-3CD150AED030}"/>
          </ac:spMkLst>
        </pc:spChg>
        <pc:spChg chg="add mod">
          <ac:chgData name="Ronnel D. Palenzuela" userId="27216d6f-a712-48da-bcb2-613e4bc945ac" providerId="ADAL" clId="{16FF8E01-DE24-0F4F-A559-943D670B7764}" dt="2024-08-14T16:52:23.273" v="2000" actId="113"/>
          <ac:spMkLst>
            <pc:docMk/>
            <pc:sldMk cId="3162599194" sldId="283"/>
            <ac:spMk id="5" creationId="{374C59D7-230E-26A4-3307-5D188332993A}"/>
          </ac:spMkLst>
        </pc:spChg>
        <pc:picChg chg="del">
          <ac:chgData name="Ronnel D. Palenzuela" userId="27216d6f-a712-48da-bcb2-613e4bc945ac" providerId="ADAL" clId="{16FF8E01-DE24-0F4F-A559-943D670B7764}" dt="2024-08-14T16:39:23.886" v="1788" actId="478"/>
          <ac:picMkLst>
            <pc:docMk/>
            <pc:sldMk cId="3162599194" sldId="283"/>
            <ac:picMk id="6" creationId="{FB4307CA-B2C0-91D7-AC3C-D22C8F2AE28E}"/>
          </ac:picMkLst>
        </pc:picChg>
      </pc:sldChg>
      <pc:sldChg chg="delSp modSp add del mod">
        <pc:chgData name="Ronnel D. Palenzuela" userId="27216d6f-a712-48da-bcb2-613e4bc945ac" providerId="ADAL" clId="{16FF8E01-DE24-0F4F-A559-943D670B7764}" dt="2024-08-14T16:52:56.130" v="2002" actId="2696"/>
        <pc:sldMkLst>
          <pc:docMk/>
          <pc:sldMk cId="476145324" sldId="284"/>
        </pc:sldMkLst>
        <pc:spChg chg="mod">
          <ac:chgData name="Ronnel D. Palenzuela" userId="27216d6f-a712-48da-bcb2-613e4bc945ac" providerId="ADAL" clId="{16FF8E01-DE24-0F4F-A559-943D670B7764}" dt="2024-08-14T16:39:28.295" v="1798" actId="20577"/>
          <ac:spMkLst>
            <pc:docMk/>
            <pc:sldMk cId="476145324" sldId="284"/>
            <ac:spMk id="2" creationId="{1FD87645-D8E6-23DE-A822-448BF1054783}"/>
          </ac:spMkLst>
        </pc:spChg>
        <pc:picChg chg="del">
          <ac:chgData name="Ronnel D. Palenzuela" userId="27216d6f-a712-48da-bcb2-613e4bc945ac" providerId="ADAL" clId="{16FF8E01-DE24-0F4F-A559-943D670B7764}" dt="2024-08-14T16:39:22.241" v="1787" actId="478"/>
          <ac:picMkLst>
            <pc:docMk/>
            <pc:sldMk cId="476145324" sldId="284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253337562" sldId="284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80579114" sldId="285"/>
        </pc:sldMkLst>
      </pc:sldChg>
      <pc:sldChg chg="modSp add del mod">
        <pc:chgData name="Ronnel D. Palenzuela" userId="27216d6f-a712-48da-bcb2-613e4bc945ac" providerId="ADAL" clId="{16FF8E01-DE24-0F4F-A559-943D670B7764}" dt="2024-08-14T16:55:44.538" v="2067" actId="2696"/>
        <pc:sldMkLst>
          <pc:docMk/>
          <pc:sldMk cId="3500652590" sldId="285"/>
        </pc:sldMkLst>
        <pc:spChg chg="mod">
          <ac:chgData name="Ronnel D. Palenzuela" userId="27216d6f-a712-48da-bcb2-613e4bc945ac" providerId="ADAL" clId="{16FF8E01-DE24-0F4F-A559-943D670B7764}" dt="2024-08-14T16:39:32.355" v="1805" actId="20577"/>
          <ac:spMkLst>
            <pc:docMk/>
            <pc:sldMk cId="3500652590" sldId="285"/>
            <ac:spMk id="2" creationId="{1FD87645-D8E6-23DE-A822-448BF1054783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81186720" sldId="286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4:33.737" v="2156" actId="1076"/>
        <pc:sldMkLst>
          <pc:docMk/>
          <pc:sldMk cId="1740139509" sldId="286"/>
        </pc:sldMkLst>
        <pc:spChg chg="mod">
          <ac:chgData name="Ronnel D. Palenzuela" userId="27216d6f-a712-48da-bcb2-613e4bc945ac" providerId="ADAL" clId="{16FF8E01-DE24-0F4F-A559-943D670B7764}" dt="2024-08-14T16:53:39.266" v="2019" actId="20577"/>
          <ac:spMkLst>
            <pc:docMk/>
            <pc:sldMk cId="1740139509" sldId="28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4:54.289" v="2059" actId="27636"/>
          <ac:spMkLst>
            <pc:docMk/>
            <pc:sldMk cId="1740139509" sldId="286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02.572" v="2104" actId="1076"/>
          <ac:spMkLst>
            <pc:docMk/>
            <pc:sldMk cId="1740139509" sldId="286"/>
            <ac:spMk id="4" creationId="{B086C906-76C1-C80B-2402-3CD150AED030}"/>
          </ac:spMkLst>
        </pc:spChg>
        <pc:spChg chg="del mod">
          <ac:chgData name="Ronnel D. Palenzuela" userId="27216d6f-a712-48da-bcb2-613e4bc945ac" providerId="ADAL" clId="{16FF8E01-DE24-0F4F-A559-943D670B7764}" dt="2024-08-14T16:54:29.712" v="2047" actId="478"/>
          <ac:spMkLst>
            <pc:docMk/>
            <pc:sldMk cId="1740139509" sldId="286"/>
            <ac:spMk id="5" creationId="{374C59D7-230E-26A4-3307-5D188332993A}"/>
          </ac:spMkLst>
        </pc:spChg>
        <pc:picChg chg="add mod">
          <ac:chgData name="Ronnel D. Palenzuela" userId="27216d6f-a712-48da-bcb2-613e4bc945ac" providerId="ADAL" clId="{16FF8E01-DE24-0F4F-A559-943D670B7764}" dt="2024-08-14T17:04:33.737" v="2156" actId="1076"/>
          <ac:picMkLst>
            <pc:docMk/>
            <pc:sldMk cId="1740139509" sldId="286"/>
            <ac:picMk id="6" creationId="{7355D678-29E7-A4B1-013E-B622157A0CE9}"/>
          </ac:picMkLst>
        </pc:picChg>
      </pc:sldChg>
      <pc:sldChg chg="addSp delSp modSp add mod ord modNotesTx">
        <pc:chgData name="Ronnel D. Palenzuela" userId="27216d6f-a712-48da-bcb2-613e4bc945ac" providerId="ADAL" clId="{16FF8E01-DE24-0F4F-A559-943D670B7764}" dt="2024-08-14T17:09:41.649" v="2189" actId="20578"/>
        <pc:sldMkLst>
          <pc:docMk/>
          <pc:sldMk cId="2244338286" sldId="287"/>
        </pc:sldMkLst>
        <pc:spChg chg="mod">
          <ac:chgData name="Ronnel D. Palenzuela" userId="27216d6f-a712-48da-bcb2-613e4bc945ac" providerId="ADAL" clId="{16FF8E01-DE24-0F4F-A559-943D670B7764}" dt="2024-08-14T16:55:51.174" v="2074" actId="20577"/>
          <ac:spMkLst>
            <pc:docMk/>
            <pc:sldMk cId="2244338286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6:49.755" v="2102" actId="27636"/>
          <ac:spMkLst>
            <pc:docMk/>
            <pc:sldMk cId="2244338286" sldId="287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17.574" v="2108" actId="1076"/>
          <ac:spMkLst>
            <pc:docMk/>
            <pc:sldMk cId="2244338286" sldId="287"/>
            <ac:spMk id="4" creationId="{B086C906-76C1-C80B-2402-3CD150AED030}"/>
          </ac:spMkLst>
        </pc:spChg>
        <pc:picChg chg="add del mod">
          <ac:chgData name="Ronnel D. Palenzuela" userId="27216d6f-a712-48da-bcb2-613e4bc945ac" providerId="ADAL" clId="{16FF8E01-DE24-0F4F-A559-943D670B7764}" dt="2024-08-14T17:06:20.306" v="2162" actId="478"/>
          <ac:picMkLst>
            <pc:docMk/>
            <pc:sldMk cId="2244338286" sldId="287"/>
            <ac:picMk id="5" creationId="{C84F9925-8BF0-7942-2733-4A5D508AEA7C}"/>
          </ac:picMkLst>
        </pc:picChg>
        <pc:picChg chg="add mod">
          <ac:chgData name="Ronnel D. Palenzuela" userId="27216d6f-a712-48da-bcb2-613e4bc945ac" providerId="ADAL" clId="{16FF8E01-DE24-0F4F-A559-943D670B7764}" dt="2024-08-14T17:07:53.726" v="2172" actId="1076"/>
          <ac:picMkLst>
            <pc:docMk/>
            <pc:sldMk cId="2244338286" sldId="287"/>
            <ac:picMk id="6" creationId="{FABA4C1D-2D18-55BC-C0A4-FFF3AFC35C03}"/>
          </ac:picMkLst>
        </pc:picChg>
        <pc:picChg chg="add mod">
          <ac:chgData name="Ronnel D. Palenzuela" userId="27216d6f-a712-48da-bcb2-613e4bc945ac" providerId="ADAL" clId="{16FF8E01-DE24-0F4F-A559-943D670B7764}" dt="2024-08-14T17:07:55.489" v="2173" actId="1076"/>
          <ac:picMkLst>
            <pc:docMk/>
            <pc:sldMk cId="2244338286" sldId="287"/>
            <ac:picMk id="7" creationId="{C43B6C84-21DD-D63D-908A-759A84CA71F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278137860" sldId="287"/>
        </pc:sldMkLst>
      </pc:sldChg>
      <pc:sldChg chg="addSp delSp modSp add mod ord modNotesTx">
        <pc:chgData name="Ronnel D. Palenzuela" userId="27216d6f-a712-48da-bcb2-613e4bc945ac" providerId="ADAL" clId="{16FF8E01-DE24-0F4F-A559-943D670B7764}" dt="2024-08-15T02:15:44.096" v="2527" actId="20577"/>
        <pc:sldMkLst>
          <pc:docMk/>
          <pc:sldMk cId="2479479881" sldId="288"/>
        </pc:sldMkLst>
        <pc:spChg chg="mod">
          <ac:chgData name="Ronnel D. Palenzuela" userId="27216d6f-a712-48da-bcb2-613e4bc945ac" providerId="ADAL" clId="{16FF8E01-DE24-0F4F-A559-943D670B7764}" dt="2024-08-14T17:10:09.427" v="2193"/>
          <ac:spMkLst>
            <pc:docMk/>
            <pc:sldMk cId="2479479881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2:15:44.096" v="2527" actId="20577"/>
          <ac:spMkLst>
            <pc:docMk/>
            <pc:sldMk cId="2479479881" sldId="28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4:50.208" v="2303" actId="1076"/>
          <ac:picMkLst>
            <pc:docMk/>
            <pc:sldMk cId="2479479881" sldId="288"/>
            <ac:picMk id="4" creationId="{AF7B02EF-789B-13F1-37A8-FD2A27B92C39}"/>
          </ac:picMkLst>
        </pc:picChg>
        <pc:picChg chg="add mod">
          <ac:chgData name="Ronnel D. Palenzuela" userId="27216d6f-a712-48da-bcb2-613e4bc945ac" providerId="ADAL" clId="{16FF8E01-DE24-0F4F-A559-943D670B7764}" dt="2024-08-14T17:24:49.104" v="2302" actId="1076"/>
          <ac:picMkLst>
            <pc:docMk/>
            <pc:sldMk cId="2479479881" sldId="288"/>
            <ac:picMk id="5" creationId="{D6307E59-5ABC-0E69-DD46-32B7DC644359}"/>
          </ac:picMkLst>
        </pc:picChg>
        <pc:picChg chg="del">
          <ac:chgData name="Ronnel D. Palenzuela" userId="27216d6f-a712-48da-bcb2-613e4bc945ac" providerId="ADAL" clId="{16FF8E01-DE24-0F4F-A559-943D670B7764}" dt="2024-08-14T17:10:50.216" v="2201" actId="478"/>
          <ac:picMkLst>
            <pc:docMk/>
            <pc:sldMk cId="2479479881" sldId="288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972629357" sldId="288"/>
        </pc:sldMkLst>
      </pc:sldChg>
      <pc:sldChg chg="addSp delSp modSp add mod modNotesTx">
        <pc:chgData name="Ronnel D. Palenzuela" userId="27216d6f-a712-48da-bcb2-613e4bc945ac" providerId="ADAL" clId="{16FF8E01-DE24-0F4F-A559-943D670B7764}" dt="2024-08-15T03:52:08.349" v="2531" actId="20577"/>
        <pc:sldMkLst>
          <pc:docMk/>
          <pc:sldMk cId="1306085031" sldId="289"/>
        </pc:sldMkLst>
        <pc:spChg chg="mod">
          <ac:chgData name="Ronnel D. Palenzuela" userId="27216d6f-a712-48da-bcb2-613e4bc945ac" providerId="ADAL" clId="{16FF8E01-DE24-0F4F-A559-943D670B7764}" dt="2024-08-14T17:10:29.110" v="2196" actId="20577"/>
          <ac:spMkLst>
            <pc:docMk/>
            <pc:sldMk cId="1306085031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3:52:08.349" v="2531" actId="20577"/>
          <ac:spMkLst>
            <pc:docMk/>
            <pc:sldMk cId="1306085031" sldId="28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8:52.052" v="2320" actId="1076"/>
          <ac:picMkLst>
            <pc:docMk/>
            <pc:sldMk cId="1306085031" sldId="289"/>
            <ac:picMk id="4" creationId="{348B68C4-CC0D-0D98-D64F-7F073EC0550F}"/>
          </ac:picMkLst>
        </pc:picChg>
        <pc:picChg chg="add del mod">
          <ac:chgData name="Ronnel D. Palenzuela" userId="27216d6f-a712-48da-bcb2-613e4bc945ac" providerId="ADAL" clId="{16FF8E01-DE24-0F4F-A559-943D670B7764}" dt="2024-08-14T17:34:52.342" v="2323" actId="478"/>
          <ac:picMkLst>
            <pc:docMk/>
            <pc:sldMk cId="1306085031" sldId="289"/>
            <ac:picMk id="5" creationId="{514E46FE-484E-F430-4A44-43DE9197FE51}"/>
          </ac:picMkLst>
        </pc:picChg>
        <pc:picChg chg="del">
          <ac:chgData name="Ronnel D. Palenzuela" userId="27216d6f-a712-48da-bcb2-613e4bc945ac" providerId="ADAL" clId="{16FF8E01-DE24-0F4F-A559-943D670B7764}" dt="2024-08-14T17:10:48.048" v="2199" actId="478"/>
          <ac:picMkLst>
            <pc:docMk/>
            <pc:sldMk cId="1306085031" sldId="289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34:57.159" v="2326" actId="1076"/>
          <ac:picMkLst>
            <pc:docMk/>
            <pc:sldMk cId="1306085031" sldId="289"/>
            <ac:picMk id="7" creationId="{EA60A796-7362-0FE0-7118-D1172B57B748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90164252" sldId="289"/>
        </pc:sldMkLst>
      </pc:sldChg>
      <pc:sldChg chg="addSp delSp modSp add mod">
        <pc:chgData name="Ronnel D. Palenzuela" userId="27216d6f-a712-48da-bcb2-613e4bc945ac" providerId="ADAL" clId="{16FF8E01-DE24-0F4F-A559-943D670B7764}" dt="2024-08-14T17:50:12.782" v="2526" actId="207"/>
        <pc:sldMkLst>
          <pc:docMk/>
          <pc:sldMk cId="926710605" sldId="290"/>
        </pc:sldMkLst>
        <pc:spChg chg="mod">
          <ac:chgData name="Ronnel D. Palenzuela" userId="27216d6f-a712-48da-bcb2-613e4bc945ac" providerId="ADAL" clId="{16FF8E01-DE24-0F4F-A559-943D670B7764}" dt="2024-08-14T17:13:25.130" v="2214" actId="20577"/>
          <ac:spMkLst>
            <pc:docMk/>
            <pc:sldMk cId="926710605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50:12.782" v="2526" actId="207"/>
          <ac:spMkLst>
            <pc:docMk/>
            <pc:sldMk cId="926710605" sldId="29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7:16:19.870" v="2228" actId="478"/>
          <ac:picMkLst>
            <pc:docMk/>
            <pc:sldMk cId="926710605" sldId="290"/>
            <ac:picMk id="4" creationId="{EDC21406-25B3-5E1C-5A7A-A71E21C74D60}"/>
          </ac:picMkLst>
        </pc:picChg>
        <pc:picChg chg="add del mod">
          <ac:chgData name="Ronnel D. Palenzuela" userId="27216d6f-a712-48da-bcb2-613e4bc945ac" providerId="ADAL" clId="{16FF8E01-DE24-0F4F-A559-943D670B7764}" dt="2024-08-14T17:41:36.468" v="2400" actId="1076"/>
          <ac:picMkLst>
            <pc:docMk/>
            <pc:sldMk cId="926710605" sldId="290"/>
            <ac:picMk id="5" creationId="{6F24035F-763D-2A44-9E4D-3B3AB777BA78}"/>
          </ac:picMkLst>
        </pc:picChg>
        <pc:picChg chg="del">
          <ac:chgData name="Ronnel D. Palenzuela" userId="27216d6f-a712-48da-bcb2-613e4bc945ac" providerId="ADAL" clId="{16FF8E01-DE24-0F4F-A559-943D670B7764}" dt="2024-08-14T17:10:49.106" v="2200" actId="478"/>
          <ac:picMkLst>
            <pc:docMk/>
            <pc:sldMk cId="926710605" sldId="290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41:43.973" v="2401" actId="1076"/>
          <ac:picMkLst>
            <pc:docMk/>
            <pc:sldMk cId="926710605" sldId="290"/>
            <ac:picMk id="7" creationId="{5A1661AD-4B34-6DA1-9F77-CE678239C894}"/>
          </ac:picMkLst>
        </pc:picChg>
        <pc:picChg chg="add mod">
          <ac:chgData name="Ronnel D. Palenzuela" userId="27216d6f-a712-48da-bcb2-613e4bc945ac" providerId="ADAL" clId="{16FF8E01-DE24-0F4F-A559-943D670B7764}" dt="2024-08-14T17:41:32.404" v="2398" actId="1076"/>
          <ac:picMkLst>
            <pc:docMk/>
            <pc:sldMk cId="926710605" sldId="290"/>
            <ac:picMk id="8" creationId="{E4E637F6-DB44-DC58-477A-29220CC8DA0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11498698" sldId="290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48:56.991" v="2524" actId="1076"/>
        <pc:sldMkLst>
          <pc:docMk/>
          <pc:sldMk cId="234676306" sldId="291"/>
        </pc:sldMkLst>
        <pc:spChg chg="mod">
          <ac:chgData name="Ronnel D. Palenzuela" userId="27216d6f-a712-48da-bcb2-613e4bc945ac" providerId="ADAL" clId="{16FF8E01-DE24-0F4F-A559-943D670B7764}" dt="2024-08-14T17:18:52.390" v="2243" actId="20577"/>
          <ac:spMkLst>
            <pc:docMk/>
            <pc:sldMk cId="234676306" sldId="29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44:12.036" v="2474" actId="20577"/>
          <ac:spMkLst>
            <pc:docMk/>
            <pc:sldMk cId="234676306" sldId="29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48:56.991" v="2524" actId="1076"/>
          <ac:picMkLst>
            <pc:docMk/>
            <pc:sldMk cId="234676306" sldId="291"/>
            <ac:picMk id="4" creationId="{77B54F2E-F3FD-7965-C9AC-7AD3C16CC21A}"/>
          </ac:picMkLst>
        </pc:picChg>
        <pc:picChg chg="del">
          <ac:chgData name="Ronnel D. Palenzuela" userId="27216d6f-a712-48da-bcb2-613e4bc945ac" providerId="ADAL" clId="{16FF8E01-DE24-0F4F-A559-943D670B7764}" dt="2024-08-14T17:43:01.527" v="2455" actId="478"/>
          <ac:picMkLst>
            <pc:docMk/>
            <pc:sldMk cId="234676306" sldId="291"/>
            <ac:picMk id="5" creationId="{6F24035F-763D-2A44-9E4D-3B3AB777BA78}"/>
          </ac:picMkLst>
        </pc:picChg>
        <pc:picChg chg="add del mod">
          <ac:chgData name="Ronnel D. Palenzuela" userId="27216d6f-a712-48da-bcb2-613e4bc945ac" providerId="ADAL" clId="{16FF8E01-DE24-0F4F-A559-943D670B7764}" dt="2024-08-14T17:47:51.981" v="2508" actId="478"/>
          <ac:picMkLst>
            <pc:docMk/>
            <pc:sldMk cId="234676306" sldId="291"/>
            <ac:picMk id="6" creationId="{50F79B71-AA73-A4EC-42FF-95E9F8E1747A}"/>
          </ac:picMkLst>
        </pc:picChg>
        <pc:picChg chg="add mod">
          <ac:chgData name="Ronnel D. Palenzuela" userId="27216d6f-a712-48da-bcb2-613e4bc945ac" providerId="ADAL" clId="{16FF8E01-DE24-0F4F-A559-943D670B7764}" dt="2024-08-14T17:48:51.118" v="2520" actId="1076"/>
          <ac:picMkLst>
            <pc:docMk/>
            <pc:sldMk cId="234676306" sldId="291"/>
            <ac:picMk id="7" creationId="{BFFCD08C-39CF-85D4-AFAB-20D06151775B}"/>
          </ac:picMkLst>
        </pc:picChg>
        <pc:picChg chg="add mod">
          <ac:chgData name="Ronnel D. Palenzuela" userId="27216d6f-a712-48da-bcb2-613e4bc945ac" providerId="ADAL" clId="{16FF8E01-DE24-0F4F-A559-943D670B7764}" dt="2024-08-14T17:48:55.627" v="2522" actId="1076"/>
          <ac:picMkLst>
            <pc:docMk/>
            <pc:sldMk cId="234676306" sldId="291"/>
            <ac:picMk id="8" creationId="{94650D83-6F61-D6E5-506A-5BEBD5E1B8C5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815011119" sldId="291"/>
        </pc:sldMkLst>
      </pc:sldChg>
      <pc:sldMasterChg chg="modSldLayout">
        <pc:chgData name="Ronnel D. Palenzuela" userId="27216d6f-a712-48da-bcb2-613e4bc945ac" providerId="ADAL" clId="{16FF8E01-DE24-0F4F-A559-943D670B7764}" dt="2024-08-14T16:14:03.102" v="1502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FF8E01-DE24-0F4F-A559-943D670B7764}" dt="2024-08-14T16:13:56.324" v="1498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FF8E01-DE24-0F4F-A559-943D670B7764}" dt="2024-08-14T16:13:56.324" v="1498" actId="20577"/>
            <ac:spMkLst>
              <pc:docMk/>
              <pc:sldMasterMk cId="651270159" sldId="2147483648"/>
              <pc:sldLayoutMk cId="2921653432" sldId="2147483649"/>
              <ac:spMk id="14" creationId="{D0B6F2F1-CE07-6C53-35DD-423B006969A2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3:59.827" v="1500" actId="20577"/>
          <pc:sldLayoutMkLst>
            <pc:docMk/>
            <pc:sldMasterMk cId="651270159" sldId="2147483648"/>
            <pc:sldLayoutMk cId="414239045" sldId="2147483650"/>
          </pc:sldLayoutMkLst>
          <pc:spChg chg="mod">
            <ac:chgData name="Ronnel D. Palenzuela" userId="27216d6f-a712-48da-bcb2-613e4bc945ac" providerId="ADAL" clId="{16FF8E01-DE24-0F4F-A559-943D670B7764}" dt="2024-08-14T16:13:59.827" v="1500" actId="20577"/>
            <ac:spMkLst>
              <pc:docMk/>
              <pc:sldMasterMk cId="651270159" sldId="2147483648"/>
              <pc:sldLayoutMk cId="414239045" sldId="2147483650"/>
              <ac:spMk id="8" creationId="{A20CEFFD-1670-10A5-7ED4-7F9703262EA1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4:03.102" v="1502" actId="20577"/>
          <pc:sldLayoutMkLst>
            <pc:docMk/>
            <pc:sldMasterMk cId="651270159" sldId="2147483648"/>
            <pc:sldLayoutMk cId="2618641526" sldId="2147483653"/>
          </pc:sldLayoutMkLst>
          <pc:spChg chg="mod">
            <ac:chgData name="Ronnel D. Palenzuela" userId="27216d6f-a712-48da-bcb2-613e4bc945ac" providerId="ADAL" clId="{16FF8E01-DE24-0F4F-A559-943D670B7764}" dt="2024-08-14T16:14:03.102" v="1502" actId="20577"/>
            <ac:spMkLst>
              <pc:docMk/>
              <pc:sldMasterMk cId="651270159" sldId="2147483648"/>
              <pc:sldLayoutMk cId="2618641526" sldId="2147483653"/>
              <ac:spMk id="11" creationId="{3E084DDE-82D5-F74F-6486-DED2612274CD}"/>
            </ac:spMkLst>
          </pc:sp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chartUserShapes" Target="../drawings/drawing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chartUserShapes" Target="../drawings/drawing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chartUserShapes" Target="../drawings/drawing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Relationship Id="rId4" Type="http://schemas.openxmlformats.org/officeDocument/2006/relationships/chartUserShapes" Target="../drawings/drawing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Relationship Id="rId4" Type="http://schemas.openxmlformats.org/officeDocument/2006/relationships/chartUserShapes" Target="../drawings/drawing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Relationship Id="rId4" Type="http://schemas.openxmlformats.org/officeDocument/2006/relationships/chartUserShapes" Target="../drawings/drawing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Relationship Id="rId4" Type="http://schemas.openxmlformats.org/officeDocument/2006/relationships/chartUserShapes" Target="../drawings/drawing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17.xml"/><Relationship Id="rId1" Type="http://schemas.microsoft.com/office/2011/relationships/chartStyle" Target="style17.xml"/><Relationship Id="rId4" Type="http://schemas.openxmlformats.org/officeDocument/2006/relationships/chartUserShapes" Target="../drawings/drawing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7.xlsx"/><Relationship Id="rId2" Type="http://schemas.microsoft.com/office/2011/relationships/chartColorStyle" Target="colors18.xml"/><Relationship Id="rId1" Type="http://schemas.microsoft.com/office/2011/relationships/chartStyle" Target="style18.xml"/><Relationship Id="rId4" Type="http://schemas.openxmlformats.org/officeDocument/2006/relationships/chartUserShapes" Target="../drawings/drawing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8.xlsx"/><Relationship Id="rId2" Type="http://schemas.microsoft.com/office/2011/relationships/chartColorStyle" Target="colors19.xml"/><Relationship Id="rId1" Type="http://schemas.microsoft.com/office/2011/relationships/chartStyle" Target="style19.xml"/><Relationship Id="rId4" Type="http://schemas.openxmlformats.org/officeDocument/2006/relationships/chartUserShapes" Target="../drawings/drawing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9.xlsx"/><Relationship Id="rId2" Type="http://schemas.microsoft.com/office/2011/relationships/chartColorStyle" Target="colors20.xml"/><Relationship Id="rId1" Type="http://schemas.microsoft.com/office/2011/relationships/chartStyle" Target="style20.xml"/><Relationship Id="rId4" Type="http://schemas.openxmlformats.org/officeDocument/2006/relationships/chartUserShapes" Target="../drawings/drawing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0.xlsx"/><Relationship Id="rId2" Type="http://schemas.microsoft.com/office/2011/relationships/chartColorStyle" Target="colors21.xml"/><Relationship Id="rId1" Type="http://schemas.microsoft.com/office/2011/relationships/chartStyle" Target="style21.xml"/><Relationship Id="rId4" Type="http://schemas.openxmlformats.org/officeDocument/2006/relationships/chartUserShapes" Target="../drawings/drawing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1.xlsx"/><Relationship Id="rId2" Type="http://schemas.microsoft.com/office/2011/relationships/chartColorStyle" Target="colors22.xml"/><Relationship Id="rId1" Type="http://schemas.microsoft.com/office/2011/relationships/chartStyle" Target="style22.xml"/><Relationship Id="rId4" Type="http://schemas.openxmlformats.org/officeDocument/2006/relationships/chartUserShapes" Target="../drawings/drawing22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2.xlsx"/><Relationship Id="rId2" Type="http://schemas.microsoft.com/office/2011/relationships/chartColorStyle" Target="colors23.xml"/><Relationship Id="rId1" Type="http://schemas.microsoft.com/office/2011/relationships/chartStyle" Target="style23.xml"/><Relationship Id="rId4" Type="http://schemas.openxmlformats.org/officeDocument/2006/relationships/chartUserShapes" Target="../drawings/drawing23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3.xlsx"/><Relationship Id="rId2" Type="http://schemas.microsoft.com/office/2011/relationships/chartColorStyle" Target="colors24.xml"/><Relationship Id="rId1" Type="http://schemas.microsoft.com/office/2011/relationships/chartStyle" Target="style24.xml"/><Relationship Id="rId4" Type="http://schemas.openxmlformats.org/officeDocument/2006/relationships/chartUserShapes" Target="../drawings/drawing24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4.xlsx"/><Relationship Id="rId2" Type="http://schemas.microsoft.com/office/2011/relationships/chartColorStyle" Target="colors25.xml"/><Relationship Id="rId1" Type="http://schemas.microsoft.com/office/2011/relationships/chartStyle" Target="style25.xml"/><Relationship Id="rId4" Type="http://schemas.openxmlformats.org/officeDocument/2006/relationships/chartUserShapes" Target="../drawings/drawing25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5.xlsx"/><Relationship Id="rId2" Type="http://schemas.microsoft.com/office/2011/relationships/chartColorStyle" Target="colors26.xml"/><Relationship Id="rId1" Type="http://schemas.microsoft.com/office/2011/relationships/chartStyle" Target="style26.xml"/><Relationship Id="rId4" Type="http://schemas.openxmlformats.org/officeDocument/2006/relationships/chartUserShapes" Target="../drawings/drawing26.xm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6.xlsx"/><Relationship Id="rId2" Type="http://schemas.microsoft.com/office/2011/relationships/chartColorStyle" Target="colors27.xml"/><Relationship Id="rId1" Type="http://schemas.microsoft.com/office/2011/relationships/chartStyle" Target="style27.xml"/><Relationship Id="rId4" Type="http://schemas.openxmlformats.org/officeDocument/2006/relationships/chartUserShapes" Target="../drawings/drawing27.xml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7.xlsx"/><Relationship Id="rId2" Type="http://schemas.microsoft.com/office/2011/relationships/chartColorStyle" Target="colors28.xml"/><Relationship Id="rId1" Type="http://schemas.microsoft.com/office/2011/relationships/chartStyle" Target="style28.xml"/><Relationship Id="rId4" Type="http://schemas.openxmlformats.org/officeDocument/2006/relationships/chartUserShapes" Target="../drawings/drawing28.xml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8.xlsx"/><Relationship Id="rId2" Type="http://schemas.microsoft.com/office/2011/relationships/chartColorStyle" Target="colors29.xml"/><Relationship Id="rId1" Type="http://schemas.microsoft.com/office/2011/relationships/chartStyle" Target="style29.xml"/><Relationship Id="rId4" Type="http://schemas.openxmlformats.org/officeDocument/2006/relationships/chartUserShapes" Target="../drawings/drawing29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3.xml"/></Relationships>
</file>

<file path=ppt/charts/_rels/chart3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9.xlsx"/><Relationship Id="rId2" Type="http://schemas.microsoft.com/office/2011/relationships/chartColorStyle" Target="colors30.xml"/><Relationship Id="rId1" Type="http://schemas.microsoft.com/office/2011/relationships/chartStyle" Target="style30.xml"/><Relationship Id="rId4" Type="http://schemas.openxmlformats.org/officeDocument/2006/relationships/chartUserShapes" Target="../drawings/drawing30.xml"/></Relationships>
</file>

<file path=ppt/charts/_rels/chart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0.xlsx"/><Relationship Id="rId2" Type="http://schemas.microsoft.com/office/2011/relationships/chartColorStyle" Target="colors31.xml"/><Relationship Id="rId1" Type="http://schemas.microsoft.com/office/2011/relationships/chartStyle" Target="style31.xml"/><Relationship Id="rId4" Type="http://schemas.openxmlformats.org/officeDocument/2006/relationships/chartUserShapes" Target="../drawings/drawing31.xml"/></Relationships>
</file>

<file path=ppt/charts/_rels/chart3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1.xlsx"/><Relationship Id="rId2" Type="http://schemas.microsoft.com/office/2011/relationships/chartColorStyle" Target="colors32.xml"/><Relationship Id="rId1" Type="http://schemas.microsoft.com/office/2011/relationships/chartStyle" Target="style32.xml"/><Relationship Id="rId4" Type="http://schemas.openxmlformats.org/officeDocument/2006/relationships/chartUserShapes" Target="../drawings/drawing32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chartUserShapes" Target="../drawings/drawing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chartUserShapes" Target="../drawings/drawing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chartUserShapes" Target="../drawings/drawing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chartUserShapes" Target="../drawings/drawing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chartUserShapes" Target="../drawings/drawing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6980-7848-B00B-F90C7465B3E6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6980-7848-B00B-F90C7465B3E6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6980-7848-B00B-F90C7465B3E6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6980-7848-B00B-F90C7465B3E6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6980-7848-B00B-F90C7465B3E6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6980-7848-B00B-F90C7465B3E6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6980-7848-B00B-F90C7465B3E6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6980-7848-B00B-F90C7465B3E6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6980-7848-B00B-F90C7465B3E6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6980-7848-B00B-F90C7465B3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6980-7848-B00B-F90C7465B3E6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6980-7848-B00B-F90C7465B3E6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6980-7848-B00B-F90C7465B3E6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6980-7848-B00B-F90C7465B3E6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6980-7848-B00B-F90C7465B3E6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6980-7848-B00B-F90C7465B3E6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6980-7848-B00B-F90C7465B3E6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6980-7848-B00B-F90C7465B3E6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6980-7848-B00B-F90C7465B3E6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6980-7848-B00B-F90C7465B3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6980-7848-B00B-F90C7465B3E6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6980-7848-B00B-F90C7465B3E6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6980-7848-B00B-F90C7465B3E6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6980-7848-B00B-F90C7465B3E6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6980-7848-B00B-F90C7465B3E6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6980-7848-B00B-F90C7465B3E6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6980-7848-B00B-F90C7465B3E6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6980-7848-B00B-F90C7465B3E6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6980-7848-B00B-F90C7465B3E6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6980-7848-B00B-F90C7465B3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6980-7848-B00B-F90C7465B3E6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6980-7848-B00B-F90C7465B3E6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6980-7848-B00B-F90C7465B3E6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6980-7848-B00B-F90C7465B3E6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6980-7848-B00B-F90C7465B3E6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6980-7848-B00B-F90C7465B3E6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6980-7848-B00B-F90C7465B3E6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6980-7848-B00B-F90C7465B3E6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6980-7848-B00B-F90C7465B3E6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6980-7848-B00B-F90C7465B3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6980-7848-B00B-F90C7465B3E6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6980-7848-B00B-F90C7465B3E6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6980-7848-B00B-F90C7465B3E6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6980-7848-B00B-F90C7465B3E6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6980-7848-B00B-F90C7465B3E6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6980-7848-B00B-F90C7465B3E6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6980-7848-B00B-F90C7465B3E6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6980-7848-B00B-F90C7465B3E6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6980-7848-B00B-F90C7465B3E6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6980-7848-B00B-F90C7465B3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6980-7848-B00B-F90C7465B3E6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6980-7848-B00B-F90C7465B3E6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6980-7848-B00B-F90C7465B3E6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6980-7848-B00B-F90C7465B3E6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6980-7848-B00B-F90C7465B3E6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6980-7848-B00B-F90C7465B3E6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6980-7848-B00B-F90C7465B3E6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6980-7848-B00B-F90C7465B3E6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6980-7848-B00B-F90C7465B3E6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6980-7848-B00B-F90C7465B3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363C-4048-8551-981C519F5575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363C-4048-8551-981C519F5575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363C-4048-8551-981C519F5575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363C-4048-8551-981C519F5575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363C-4048-8551-981C519F5575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363C-4048-8551-981C519F5575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363C-4048-8551-981C519F5575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363C-4048-8551-981C519F5575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363C-4048-8551-981C519F5575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363C-4048-8551-981C519F55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/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363C-4048-8551-981C519F5575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363C-4048-8551-981C519F5575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363C-4048-8551-981C519F5575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363C-4048-8551-981C519F5575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363C-4048-8551-981C519F5575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363C-4048-8551-981C519F5575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363C-4048-8551-981C519F5575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363C-4048-8551-981C519F5575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363C-4048-8551-981C519F5575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363C-4048-8551-981C519F55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/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363C-4048-8551-981C519F5575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363C-4048-8551-981C519F5575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363C-4048-8551-981C519F5575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363C-4048-8551-981C519F5575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363C-4048-8551-981C519F5575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363C-4048-8551-981C519F5575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363C-4048-8551-981C519F5575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363C-4048-8551-981C519F5575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363C-4048-8551-981C519F5575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363C-4048-8551-981C519F55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/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363C-4048-8551-981C519F5575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363C-4048-8551-981C519F5575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363C-4048-8551-981C519F5575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363C-4048-8551-981C519F5575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363C-4048-8551-981C519F5575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363C-4048-8551-981C519F5575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363C-4048-8551-981C519F5575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363C-4048-8551-981C519F5575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363C-4048-8551-981C519F5575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363C-4048-8551-981C519F55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/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363C-4048-8551-981C519F5575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363C-4048-8551-981C519F5575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363C-4048-8551-981C519F5575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363C-4048-8551-981C519F5575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363C-4048-8551-981C519F5575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363C-4048-8551-981C519F5575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363C-4048-8551-981C519F5575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363C-4048-8551-981C519F5575}"/>
              </c:ext>
            </c:extLst>
          </c:dPt>
          <c:dPt>
            <c:idx val="8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A-E957-D24B-88A9-9D30A03AC739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363C-4048-8551-981C519F5575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363C-4048-8551-981C519F55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6980-7848-B00B-F90C7465B3E6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6980-7848-B00B-F90C7465B3E6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6980-7848-B00B-F90C7465B3E6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6980-7848-B00B-F90C7465B3E6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6980-7848-B00B-F90C7465B3E6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6980-7848-B00B-F90C7465B3E6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6980-7848-B00B-F90C7465B3E6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6980-7848-B00B-F90C7465B3E6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6980-7848-B00B-F90C7465B3E6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6980-7848-B00B-F90C7465B3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/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363C-4048-8551-981C519F5575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363C-4048-8551-981C519F5575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363C-4048-8551-981C519F5575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363C-4048-8551-981C519F5575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363C-4048-8551-981C519F5575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363C-4048-8551-981C519F5575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363C-4048-8551-981C519F5575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363C-4048-8551-981C519F5575}"/>
              </c:ext>
            </c:extLst>
          </c:dPt>
          <c:dPt>
            <c:idx val="8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A-E957-D24B-88A9-9D30A03AC739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363C-4048-8551-981C519F5575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363C-4048-8551-981C519F55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/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363C-4048-8551-981C519F5575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363C-4048-8551-981C519F5575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363C-4048-8551-981C519F5575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363C-4048-8551-981C519F5575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363C-4048-8551-981C519F5575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363C-4048-8551-981C519F5575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363C-4048-8551-981C519F5575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363C-4048-8551-981C519F5575}"/>
              </c:ext>
            </c:extLst>
          </c:dPt>
          <c:dPt>
            <c:idx val="8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A-E957-D24B-88A9-9D30A03AC739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363C-4048-8551-981C519F5575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363C-4048-8551-981C519F55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/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363C-4048-8551-981C519F5575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363C-4048-8551-981C519F5575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363C-4048-8551-981C519F5575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363C-4048-8551-981C519F5575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363C-4048-8551-981C519F5575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363C-4048-8551-981C519F5575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363C-4048-8551-981C519F5575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363C-4048-8551-981C519F5575}"/>
              </c:ext>
            </c:extLst>
          </c:dPt>
          <c:dPt>
            <c:idx val="8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A-E957-D24B-88A9-9D30A03AC739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363C-4048-8551-981C519F5575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363C-4048-8551-981C519F55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/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363C-4048-8551-981C519F5575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363C-4048-8551-981C519F5575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363C-4048-8551-981C519F5575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363C-4048-8551-981C519F5575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363C-4048-8551-981C519F5575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363C-4048-8551-981C519F5575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363C-4048-8551-981C519F5575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363C-4048-8551-981C519F5575}"/>
              </c:ext>
            </c:extLst>
          </c:dPt>
          <c:dPt>
            <c:idx val="8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A-E957-D24B-88A9-9D30A03AC739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363C-4048-8551-981C519F5575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363C-4048-8551-981C519F55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/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363C-4048-8551-981C519F5575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363C-4048-8551-981C519F5575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363C-4048-8551-981C519F5575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363C-4048-8551-981C519F5575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363C-4048-8551-981C519F5575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363C-4048-8551-981C519F5575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363C-4048-8551-981C519F5575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363C-4048-8551-981C519F5575}"/>
              </c:ext>
            </c:extLst>
          </c:dPt>
          <c:dPt>
            <c:idx val="8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A-E957-D24B-88A9-9D30A03AC739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363C-4048-8551-981C519F5575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363C-4048-8551-981C519F55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/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363C-4048-8551-981C519F5575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363C-4048-8551-981C519F5575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363C-4048-8551-981C519F5575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363C-4048-8551-981C519F5575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363C-4048-8551-981C519F5575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363C-4048-8551-981C519F5575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363C-4048-8551-981C519F5575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363C-4048-8551-981C519F5575}"/>
              </c:ext>
            </c:extLst>
          </c:dPt>
          <c:dPt>
            <c:idx val="8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A-E957-D24B-88A9-9D30A03AC739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363C-4048-8551-981C519F5575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363C-4048-8551-981C519F55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/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363C-4048-8551-981C519F5575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363C-4048-8551-981C519F5575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363C-4048-8551-981C519F5575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363C-4048-8551-981C519F5575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363C-4048-8551-981C519F5575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363C-4048-8551-981C519F5575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363C-4048-8551-981C519F5575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363C-4048-8551-981C519F5575}"/>
              </c:ext>
            </c:extLst>
          </c:dPt>
          <c:dPt>
            <c:idx val="8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A-E957-D24B-88A9-9D30A03AC739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363C-4048-8551-981C519F5575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363C-4048-8551-981C519F55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/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363C-4048-8551-981C519F5575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363C-4048-8551-981C519F5575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363C-4048-8551-981C519F5575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363C-4048-8551-981C519F5575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363C-4048-8551-981C519F5575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363C-4048-8551-981C519F5575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363C-4048-8551-981C519F5575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363C-4048-8551-981C519F5575}"/>
              </c:ext>
            </c:extLst>
          </c:dPt>
          <c:dPt>
            <c:idx val="8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A-E957-D24B-88A9-9D30A03AC739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363C-4048-8551-981C519F5575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363C-4048-8551-981C519F55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/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363C-4048-8551-981C519F5575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363C-4048-8551-981C519F5575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363C-4048-8551-981C519F5575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363C-4048-8551-981C519F5575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363C-4048-8551-981C519F5575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363C-4048-8551-981C519F5575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363C-4048-8551-981C519F5575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363C-4048-8551-981C519F5575}"/>
              </c:ext>
            </c:extLst>
          </c:dPt>
          <c:dPt>
            <c:idx val="8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A-E957-D24B-88A9-9D30A03AC739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363C-4048-8551-981C519F5575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363C-4048-8551-981C519F55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/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363C-4048-8551-981C519F5575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363C-4048-8551-981C519F5575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363C-4048-8551-981C519F5575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363C-4048-8551-981C519F5575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363C-4048-8551-981C519F5575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363C-4048-8551-981C519F5575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363C-4048-8551-981C519F5575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363C-4048-8551-981C519F5575}"/>
              </c:ext>
            </c:extLst>
          </c:dPt>
          <c:dPt>
            <c:idx val="8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A-E957-D24B-88A9-9D30A03AC739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363C-4048-8551-981C519F5575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363C-4048-8551-981C519F55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6980-7848-B00B-F90C7465B3E6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6980-7848-B00B-F90C7465B3E6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6980-7848-B00B-F90C7465B3E6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6980-7848-B00B-F90C7465B3E6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6980-7848-B00B-F90C7465B3E6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6980-7848-B00B-F90C7465B3E6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6980-7848-B00B-F90C7465B3E6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6980-7848-B00B-F90C7465B3E6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6980-7848-B00B-F90C7465B3E6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6980-7848-B00B-F90C7465B3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/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363C-4048-8551-981C519F5575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363C-4048-8551-981C519F5575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363C-4048-8551-981C519F5575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363C-4048-8551-981C519F5575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363C-4048-8551-981C519F5575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363C-4048-8551-981C519F5575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363C-4048-8551-981C519F5575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363C-4048-8551-981C519F5575}"/>
              </c:ext>
            </c:extLst>
          </c:dPt>
          <c:dPt>
            <c:idx val="8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A-E957-D24B-88A9-9D30A03AC739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363C-4048-8551-981C519F5575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363C-4048-8551-981C519F55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3856944444444438E-2"/>
          <c:y val="3.5587820512820514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/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363C-4048-8551-981C519F5575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363C-4048-8551-981C519F5575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363C-4048-8551-981C519F5575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363C-4048-8551-981C519F5575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363C-4048-8551-981C519F5575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363C-4048-8551-981C519F5575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363C-4048-8551-981C519F5575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363C-4048-8551-981C519F5575}"/>
              </c:ext>
            </c:extLst>
          </c:dPt>
          <c:dPt>
            <c:idx val="8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A-E957-D24B-88A9-9D30A03AC739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363C-4048-8551-981C519F5575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  <c:pt idx="10">
                  <c:v>2</c:v>
                </c:pt>
                <c:pt idx="11">
                  <c:v>8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  <c:pt idx="10">
                  <c:v>8</c:v>
                </c:pt>
                <c:pt idx="11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363C-4048-8551-981C519F55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/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363C-4048-8551-981C519F5575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363C-4048-8551-981C519F5575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363C-4048-8551-981C519F5575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363C-4048-8551-981C519F5575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363C-4048-8551-981C519F5575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363C-4048-8551-981C519F5575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363C-4048-8551-981C519F5575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363C-4048-8551-981C519F5575}"/>
              </c:ext>
            </c:extLst>
          </c:dPt>
          <c:dPt>
            <c:idx val="8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5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A-E957-D24B-88A9-9D30A03AC739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00B0F0"/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363C-4048-8551-981C519F5575}"/>
              </c:ext>
            </c:extLst>
          </c:dPt>
          <c:dPt>
            <c:idx val="10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C0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B-5011-40CC-94C9-404F052445A9}"/>
              </c:ext>
            </c:extLst>
          </c:dPt>
          <c:dPt>
            <c:idx val="11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rgbClr val="C0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C-5011-40CC-94C9-404F052445A9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  <c:pt idx="10">
                  <c:v>2</c:v>
                </c:pt>
                <c:pt idx="11">
                  <c:v>8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  <c:pt idx="10">
                  <c:v>8</c:v>
                </c:pt>
                <c:pt idx="11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363C-4048-8551-981C519F55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6980-7848-B00B-F90C7465B3E6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6980-7848-B00B-F90C7465B3E6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6980-7848-B00B-F90C7465B3E6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6980-7848-B00B-F90C7465B3E6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6980-7848-B00B-F90C7465B3E6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6980-7848-B00B-F90C7465B3E6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6980-7848-B00B-F90C7465B3E6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6980-7848-B00B-F90C7465B3E6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6980-7848-B00B-F90C7465B3E6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6980-7848-B00B-F90C7465B3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6980-7848-B00B-F90C7465B3E6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6980-7848-B00B-F90C7465B3E6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6980-7848-B00B-F90C7465B3E6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6980-7848-B00B-F90C7465B3E6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6980-7848-B00B-F90C7465B3E6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6980-7848-B00B-F90C7465B3E6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6980-7848-B00B-F90C7465B3E6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6980-7848-B00B-F90C7465B3E6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6980-7848-B00B-F90C7465B3E6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6980-7848-B00B-F90C7465B3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6980-7848-B00B-F90C7465B3E6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6980-7848-B00B-F90C7465B3E6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6980-7848-B00B-F90C7465B3E6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6980-7848-B00B-F90C7465B3E6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6980-7848-B00B-F90C7465B3E6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6980-7848-B00B-F90C7465B3E6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6980-7848-B00B-F90C7465B3E6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6980-7848-B00B-F90C7465B3E6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6980-7848-B00B-F90C7465B3E6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6980-7848-B00B-F90C7465B3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6980-7848-B00B-F90C7465B3E6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6980-7848-B00B-F90C7465B3E6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6980-7848-B00B-F90C7465B3E6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6980-7848-B00B-F90C7465B3E6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6980-7848-B00B-F90C7465B3E6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6980-7848-B00B-F90C7465B3E6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6980-7848-B00B-F90C7465B3E6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6980-7848-B00B-F90C7465B3E6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6980-7848-B00B-F90C7465B3E6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6980-7848-B00B-F90C7465B3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6980-7848-B00B-F90C7465B3E6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6980-7848-B00B-F90C7465B3E6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6980-7848-B00B-F90C7465B3E6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6980-7848-B00B-F90C7465B3E6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6980-7848-B00B-F90C7465B3E6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6980-7848-B00B-F90C7465B3E6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6980-7848-B00B-F90C7465B3E6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6980-7848-B00B-F90C7465B3E6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6980-7848-B00B-F90C7465B3E6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6980-7848-B00B-F90C7465B3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0330320145556069E-2"/>
          <c:y val="2.3288932579502888E-2"/>
          <c:w val="0.94484928702336102"/>
          <c:h val="0.90036058430382204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6"/>
            <c:spPr>
              <a:solidFill>
                <a:schemeClr val="bg1"/>
              </a:solidFill>
              <a:ln w="17780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c:spPr>
          </c:marker>
          <c:dPt>
            <c:idx val="0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0-6980-7848-B00B-F90C7465B3E6}"/>
              </c:ext>
            </c:extLst>
          </c:dPt>
          <c:dPt>
            <c:idx val="1"/>
            <c:marker>
              <c:symbol val="circle"/>
              <c:size val="6"/>
              <c:spPr>
                <a:solidFill>
                  <a:srgbClr val="FFFF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6980-7848-B00B-F90C7465B3E6}"/>
              </c:ext>
            </c:extLst>
          </c:dPt>
          <c:dPt>
            <c:idx val="2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6980-7848-B00B-F90C7465B3E6}"/>
              </c:ext>
            </c:extLst>
          </c:dPt>
          <c:dPt>
            <c:idx val="3"/>
            <c:marker>
              <c:symbol val="circle"/>
              <c:size val="6"/>
              <c:spPr>
                <a:solidFill>
                  <a:srgbClr val="FF0000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3-6980-7848-B00B-F90C7465B3E6}"/>
              </c:ext>
            </c:extLst>
          </c:dPt>
          <c:dPt>
            <c:idx val="4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4-6980-7848-B00B-F90C7465B3E6}"/>
              </c:ext>
            </c:extLst>
          </c:dPt>
          <c:dPt>
            <c:idx val="5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5-6980-7848-B00B-F90C7465B3E6}"/>
              </c:ext>
            </c:extLst>
          </c:dPt>
          <c:dPt>
            <c:idx val="6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6-6980-7848-B00B-F90C7465B3E6}"/>
              </c:ext>
            </c:extLst>
          </c:dPt>
          <c:dPt>
            <c:idx val="7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7-6980-7848-B00B-F90C7465B3E6}"/>
              </c:ext>
            </c:extLst>
          </c:dPt>
          <c:dPt>
            <c:idx val="9"/>
            <c:marker>
              <c:symbol val="circle"/>
              <c:size val="6"/>
              <c:spPr>
                <a:solidFill>
                  <a:schemeClr val="bg1"/>
                </a:solidFill>
                <a:ln w="1778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c:spPr>
            </c:marker>
            <c:bubble3D val="0"/>
            <c:spPr>
              <a:ln w="25400" cap="rnd">
                <a:noFill/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6980-7848-B00B-F90C7465B3E6}"/>
              </c:ext>
            </c:extLst>
          </c:dPt>
          <c:xVal>
            <c:numRef>
              <c:f>Sheet1!$A$2:$A$19</c:f>
              <c:numCache>
                <c:formatCode>General</c:formatCode>
                <c:ptCount val="18"/>
                <c:pt idx="0">
                  <c:v>3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  <c:pt idx="4">
                  <c:v>9</c:v>
                </c:pt>
                <c:pt idx="5">
                  <c:v>8</c:v>
                </c:pt>
                <c:pt idx="6">
                  <c:v>9</c:v>
                </c:pt>
                <c:pt idx="7">
                  <c:v>9</c:v>
                </c:pt>
                <c:pt idx="8">
                  <c:v>4</c:v>
                </c:pt>
                <c:pt idx="9">
                  <c:v>10</c:v>
                </c:pt>
              </c:numCache>
            </c:numRef>
          </c:xVal>
          <c:yVal>
            <c:numRef>
              <c:f>Sheet1!$B$2:$B$19</c:f>
              <c:numCache>
                <c:formatCode>General</c:formatCode>
                <c:ptCount val="18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7</c:v>
                </c:pt>
                <c:pt idx="6">
                  <c:v>6</c:v>
                </c:pt>
                <c:pt idx="7">
                  <c:v>8</c:v>
                </c:pt>
                <c:pt idx="8">
                  <c:v>4</c:v>
                </c:pt>
                <c:pt idx="9">
                  <c:v>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A-6980-7848-B00B-F90C7465B3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243231"/>
        <c:axId val="198242271"/>
      </c:scatterChart>
      <c:valAx>
        <c:axId val="198243231"/>
        <c:scaling>
          <c:orientation val="minMax"/>
          <c:max val="1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2271"/>
        <c:crosses val="autoZero"/>
        <c:crossBetween val="midCat"/>
        <c:majorUnit val="1"/>
      </c:valAx>
      <c:valAx>
        <c:axId val="198242271"/>
        <c:scaling>
          <c:orientation val="minMax"/>
          <c:max val="1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alpha val="2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243231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10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11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12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13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14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15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16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17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18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19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20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21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22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23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24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25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26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27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28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29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30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31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32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6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7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8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drawings/drawing9.xml><?xml version="1.0" encoding="utf-8"?>
<c:userShapes xmlns:c="http://schemas.openxmlformats.org/drawingml/2006/chart">
  <cdr:relSizeAnchor xmlns:cdr="http://schemas.openxmlformats.org/drawingml/2006/chartDrawing">
    <cdr:from>
      <cdr:x>0.84584</cdr:x>
      <cdr:y>0.40755</cdr:y>
    </cdr:from>
    <cdr:to>
      <cdr:x>0.93141</cdr:x>
      <cdr:y>0.46169</cdr:y>
    </cdr:to>
    <cdr:sp macro="" textlink="">
      <cdr:nvSpPr>
        <cdr:cNvPr id="2" name="TextBox 6">
          <a:extLst xmlns:a="http://schemas.openxmlformats.org/drawingml/2006/main">
            <a:ext uri="{FF2B5EF4-FFF2-40B4-BE49-F238E27FC236}">
              <a16:creationId xmlns:a16="http://schemas.microsoft.com/office/drawing/2014/main" id="{1433610B-52D1-DAD9-7DD1-2E8D0638FE10}"/>
            </a:ext>
          </a:extLst>
        </cdr:cNvPr>
        <cdr:cNvSpPr txBox="1"/>
      </cdr:nvSpPr>
      <cdr:spPr>
        <a:xfrm xmlns:a="http://schemas.openxmlformats.org/drawingml/2006/main">
          <a:off x="4567534" y="2200752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G</a:t>
          </a:r>
        </a:p>
      </cdr:txBody>
    </cdr:sp>
  </cdr:relSizeAnchor>
  <cdr:relSizeAnchor xmlns:cdr="http://schemas.openxmlformats.org/drawingml/2006/chartDrawing">
    <cdr:from>
      <cdr:x>0.84584</cdr:x>
      <cdr:y>0.21969</cdr:y>
    </cdr:from>
    <cdr:to>
      <cdr:x>0.93141</cdr:x>
      <cdr:y>0.27384</cdr:y>
    </cdr:to>
    <cdr:sp macro="" textlink="">
      <cdr:nvSpPr>
        <cdr:cNvPr id="3" name="TextBox 6">
          <a:extLst xmlns:a="http://schemas.openxmlformats.org/drawingml/2006/main">
            <a:ext uri="{FF2B5EF4-FFF2-40B4-BE49-F238E27FC236}">
              <a16:creationId xmlns:a16="http://schemas.microsoft.com/office/drawing/2014/main" id="{5214672E-AE19-9EAE-4232-D5CAD3F86161}"/>
            </a:ext>
          </a:extLst>
        </cdr:cNvPr>
        <cdr:cNvSpPr txBox="1"/>
      </cdr:nvSpPr>
      <cdr:spPr>
        <a:xfrm xmlns:a="http://schemas.openxmlformats.org/drawingml/2006/main">
          <a:off x="4567535" y="1186324"/>
          <a:ext cx="462061" cy="292388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US"/>
          </a:defPPr>
          <a:lvl1pPr marL="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indent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PH" sz="1300" b="1" dirty="0"/>
            <a:t>H</a:t>
          </a:r>
        </a:p>
      </cdr:txBody>
    </cdr:sp>
  </cdr:relSizeAnchor>
</c:userShapes>
</file>

<file path=ppt/media/image1.jpg>
</file>

<file path=ppt/media/image10.png>
</file>

<file path=ppt/media/image11.png>
</file>

<file path=ppt/media/image12.png>
</file>

<file path=ppt/media/image13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A99358-0554-3345-871D-48A6BABEE3E1}" type="datetimeFigureOut">
              <a:rPr lang="en-US" smtClean="0"/>
              <a:t>12/5/25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76209C-F82F-8948-8964-C389942C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01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2041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38737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95512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33808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53479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870DEE-025B-1C15-0E06-BAF27C10C6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73C9948-0209-41B0-6213-12B6796944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926A4C-77D3-98BC-410B-15978B6360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0C5BFB-C5C0-4E01-EE38-85F2DEB22C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96503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10038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64075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46689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21957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46618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9781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49628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82067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622978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22706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84908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526831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632011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007848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34811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5171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89681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825009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572654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443048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190967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806271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436310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199284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413387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908637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30264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1165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571206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572051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59543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328202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794336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44652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563002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873697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794495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5765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963991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476717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76054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295912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637921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55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180020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291122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30342D-F556-75F0-ADBC-792C5AAAD1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8FEEE5-F646-CDD5-C6BC-A517C7BE3F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C93DC1-AD3B-C3F0-0B0A-FE99B37DEA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5F7C87-1B55-B379-6B2C-6B8E24AF3B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61065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C87B2E-C692-0A39-9D24-150D14127B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6CE4C4-212F-3493-75AA-347070C35F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5C9794-CBDA-4A01-2AF0-BBB4DC57F0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8E87DB-007E-DF36-F725-A7E2BC7DBE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99197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FB8D85-FBB1-5DED-B02E-675F5950A6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F6B90C-6DB6-53B1-44EC-0A0F0EC158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49CAE2-7FD6-4713-AA8C-13CE0EB0A3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B4D78B-DE00-6994-1511-D21DA088BA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0516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D2468D-8D2F-C456-0215-8ABD2FEDB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C2CCAE-851C-B254-F661-ED10F083B8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9B0432-1DBB-D6E9-0F2B-94F9E75156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FD159D-0FA1-B02C-4DF2-5FC75A52ED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0078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E63665-BEFD-B5C9-59DE-F4048E2F6B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66E20D-A611-C09F-CEF6-430EDDF1AE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720FC5-B8EF-7549-FCB1-8DBC842A2F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D004F6-DFDB-7C81-8EC7-BAF95B0F68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045455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24F442-3D79-1933-C928-A438FBB6B6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26C0F8-EE34-370D-401A-A7FB4EDC8F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1206AB-7BAB-13AC-11B8-02241D7036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669686-14F9-2B70-17BD-3F26C314A0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590753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EF4031-CDD4-A947-F077-1E3B66D80F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21FC01-4D41-49B6-B2E0-78D9934445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6769D4-8C08-0203-A5B0-8982E9F425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D9B416-ABCC-7ECA-0D33-C48B46EF2E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25909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4E3680-0B9E-DA9E-83D2-F3B81FA8E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3B6F24-4AF6-DE35-8E24-A6FA540337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9FB8C6-6D08-E8E1-0B98-87182DEA80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916066-30B3-EAA7-765A-455DC141D9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09746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660640-2BC9-7753-406D-D0FE1167FF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8123A6-C66A-526D-C2AE-33D41983DF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8615A1-FCD7-4B44-6C87-07E98338BB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36889D-8A4F-1F69-B25E-02B2D2F575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286008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C1CB5B-89CC-2329-0BDC-32AD1034C8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3A4402-9FA5-A6DD-B6B3-E181C6808F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B349ED-4F81-ADDF-225C-0C38515814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0FA3D-3BB4-14FC-F03F-5F784147CA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769182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FAFC97-1062-53A6-75A2-9119910024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B539B48-FD2F-D211-7183-DCCB1F6DF0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09B008-5E4D-87F4-B9DD-C4F8234BCC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054E03-4CFD-0D8F-9A89-2F41CD0717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32033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86DED3-BA08-C022-74D8-60E863C931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EB86FE-32FC-B42F-E539-49B2A65724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6E81C0-6B77-B9D7-3C20-2828CEDA22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88F16C-1D9D-5408-452D-59E61552B5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170703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B6405A-F03F-58C9-6736-44F332C3A9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67C097-3239-A8DD-9776-1017BB64F4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E11FEA8-3254-BE26-1D1C-0EE3FB83B1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03EBE0-92A9-051A-FC79-8DA45D5AB6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01209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7F3649-1EAA-78CF-CDC9-2EEAF9F6AD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E134A9-AD6D-38F7-53E0-E65804FB7A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044D921-4AD4-CA20-F3A6-EE05916962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93B61F-5A2C-0395-8698-C918F57DB8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87878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22F59C-3876-3283-EFDE-79E8AA4C31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0EB217-B9AD-63C8-41E1-2B4D83B667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B6E3D6-8CDE-596B-E6E0-BA7AE9865B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6B3D0A-96D1-3553-BB61-5AF36DAEEA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8612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05361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69134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90CCE9-4AAE-4E1F-85AD-521A406D6524}" type="slidenum">
              <a:rPr kumimoji="0" lang="en-P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PH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9806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0ABA2-F050-76BB-E4A9-9A1817A308D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Lesson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88B8A1-4019-4D0D-69E4-51C58926FF2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Lesson Name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E41D946-B0E6-5FE9-7F33-DECF043128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826D9-D744-BD54-EF64-70E8CB5AE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12/5/25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4B7A0-4232-A0AC-7E3A-3BF632F0C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9B9C0-7AE6-2F09-7A4E-D58AB0F87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D0B6F2F1-CE07-6C53-35DD-423B006969A2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CCADMACL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7EC7D6A8-C716-40D7-8EA0-CBACE0B8E8B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8EE941-D370-38CE-7C65-D512B4AC642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653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B5669AE-17C4-21B8-716E-576EA07222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11D1C-0F2D-DA60-ACD5-56D862F86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68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B6DBA-925F-FB98-9AA6-17E75C3A8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2327329"/>
            <a:ext cx="10515600" cy="43513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C6A99E0-164E-8E07-5CE2-462A5715BED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Course Material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BC6584-4AE6-A403-9D75-64B3D096197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268FE7-9424-BA2B-6407-5EDFA2D19315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534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B05C3D-FB3F-3C25-7050-4E9FC83033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58737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9D51CD6-6B48-B408-FB65-BEBD1C62DA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F8A6BD-D071-5134-8DAB-9685A5A426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8737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9D8348D-1C95-7E0B-1725-AD73063169B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Course Material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C05B5A8-0ED3-B01C-7645-7C6B12D8F1E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3D5E4D1-6755-AA74-3EC7-549A709B197A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3397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12/5/25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  <p:pic>
        <p:nvPicPr>
          <p:cNvPr id="7" name="Picture 6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4B51C341-B570-8017-5058-9C786A2D798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D454466-4E40-490D-517A-2A1C91B274B5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CCADMACL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B0D7BF6-7E10-FABA-3049-E6B152BE8B3E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2423ED-5367-DEA1-C81C-DBEB0A9DB581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1406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12/5/25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  <p:pic>
        <p:nvPicPr>
          <p:cNvPr id="7" name="Picture 6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BCFF45B-2772-B637-1633-A25F684C3C6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2EAD3B7-4F6E-4DEA-07D0-1DEC1464A4E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CCADMACL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0457DAB-56D3-8B85-A014-99AF215DDFB6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9411EC9-9846-EB19-C392-D465E7105A2B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99592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12/5/25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  <p:pic>
        <p:nvPicPr>
          <p:cNvPr id="7" name="Picture 6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F57E726E-D868-89AA-F085-6B585D392F0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51A25B8-A8F6-A444-5410-CE75EFB13F39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CCADMACL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37ADBCEF-38CF-29E9-18EE-85A378DD58F4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DB6C474-F3D1-37C0-8318-36CA77533391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66599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12/5/25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D066C887-890E-C3ED-580E-AB1DCE36B5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47F8DE8-8C50-CFA7-6F50-A5B6329A9DB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CCADMACL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52C437A-5EDE-6AFE-0B90-15D109E9DCAE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9B784B8-7C2F-7485-A944-4C9FD0076EBC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34514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12/5/25</a:t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P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  <p:pic>
        <p:nvPicPr>
          <p:cNvPr id="10" name="Picture 9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BCF2F10-332F-D541-BD3E-664B12DFE2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9CF8930B-9F00-8E49-9B9C-E3B60243D26C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CCADMACL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C32F61DD-EC44-4A9D-F379-0742CEDFF4C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B1F2739-696A-E6FF-4A7E-37DD1F1F242F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84295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12/5/25</a:t>
            </a:fld>
            <a:endParaRPr lang="en-P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P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D733E732-33D5-66CD-5BE7-2C69014EC5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54E613A-858E-3D3F-B9B3-DBD98342652E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CCADMACL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DB8AAE9-1DF0-58BC-4E71-1F97CC365C66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F11DE6F-6F01-0DE1-546A-5BE711DF961A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47992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12/5/25</a:t>
            </a:fld>
            <a:endParaRPr lang="en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P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BDB1B972-59C2-C834-1927-270FD699BE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22C8E70-EE14-0A3B-03CE-EE05760356D2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CCADMACL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A31AB64-F4E6-43D0-F1CB-24F857EF676E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ABB33F6-900E-C08F-5B2E-621EF39C4342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50886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12/5/25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506809A0-1251-2382-3C2C-F993394FC1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F55D1EA-64CF-3A25-0CC5-AA2B4F73F133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CCADMACL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C1F7DEE-DEAD-0F5A-5AD3-52F905E3821B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80CD81F-221B-E2AC-D9A0-73D4FE57E98A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4677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7934C-88AA-65C7-69FD-291768EA3B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26369"/>
            <a:ext cx="10515600" cy="1325563"/>
          </a:xfrm>
        </p:spPr>
        <p:txBody>
          <a:bodyPr/>
          <a:lstStyle/>
          <a:p>
            <a:r>
              <a:rPr lang="en-US" dirty="0"/>
              <a:t>Topic 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40A79-3EDB-F8E7-BE0C-7ADA40378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D2B64AD2-0907-0C80-4C6F-E5925CA19D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0CEFFD-1670-10A5-7ED4-7F9703262EA1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CCADMACL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E0509C1-2A03-2148-8C1A-8FA9E5ACBECF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86EC78-3FBD-4A30-427B-30963D3C6ABF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390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12/5/25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EDC63EBF-568B-ABF9-FD45-39EA65107C7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DD1B561-F25F-DC6C-5473-863F9AE55A1D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CCADMACL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205C795D-41F2-CB79-D3C4-061359EC21A5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BE16D7A-E715-85E9-1EDB-BAA2D0C9D238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24869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12/5/25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  <p:pic>
        <p:nvPicPr>
          <p:cNvPr id="7" name="Picture 6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20658CB0-EEA6-17DB-8F7D-3C71342F7A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09C8385-EAEB-9BCC-3361-7C778C64B0B6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CCADMACL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02257E7-55D9-82E7-011E-3B5E8B23A686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ABB641-8B1D-D5F2-C5AC-83970E02BE5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09530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12/5/25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  <p:pic>
        <p:nvPicPr>
          <p:cNvPr id="7" name="Picture 6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664D7F5C-DE20-ED23-D6E5-910A9F7938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0030139-F8E0-4B77-7E92-F5E96A6FC44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CCADMACL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0AEF60C-9B98-6C5E-DF9F-A65D1CEE4EEA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1E48676-0823-7F52-C672-1AD8DF5D03C0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136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86428-0162-8984-D72C-F96220FAF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5D9C-50A3-FEC4-9D1D-487FA259D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59D22-453E-BFFB-3F8A-759A6391C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12/5/25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F2910-0DE9-B288-360A-0BEB46FC4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0602E-2E56-CB33-125B-47DD51E32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84689F0-2863-7C4B-17BF-BE5B5D9EC3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F959288-960D-4A38-60A1-E81A6BCED55C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Course Material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72B048E-A6FE-4CAB-EC85-1198407F2FD8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3F180FA-D017-2661-AF92-BFE9BEC5084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3240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747A8-E096-D9F8-9F8D-29067968C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064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67934-A1CC-85B8-7BAE-95BB6C6E04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0EA0AFE-62F3-0422-AA84-A575E4E80E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AB141E-535E-5ACA-4F43-5F265BED5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5878491-3BC2-286A-8527-9EC73F050C5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Course Material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6E02060-1062-1563-E549-CD8CEB48D9B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C202D2-FCDD-C68E-CAA2-6C1E5DD4685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433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6FD41-6019-CD6C-6665-80EA8D7A6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2636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9F666-6A8D-602E-BBFD-BDB638D94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2407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7DB928-AEB0-9052-5F03-5F10A5A6D0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66319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987E17-25F6-814C-5955-581112A1D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2407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C68B052-178B-68EB-74D0-1F72A961D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E2F8CB-407F-E9C8-0B60-6661F8F09C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66319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E084DDE-82D5-F74F-6486-DED2612274CD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CCADMACL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B202EF5-2A81-8235-70C4-6821549220EA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34AFFD4-4F3C-D078-8FAB-44BBE50F61A1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8641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0380C-E50D-70D7-4C76-E7BA7AFD9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590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B6F113-2EC8-CE48-879A-6833BF620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12/5/25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9D26BA-5C98-F77F-4E74-A5E405BDF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5F6499B7-7705-4022-0E3D-6F15DA33E0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6EE29F-553C-C4CE-B95E-AA4C5D73A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08DDE5B-2DD9-86EA-2AF6-4C8E51EEF8B4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Course Material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E49FA92-9689-FAB4-2ECB-5B956E927256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F669ED5-94B9-9A07-F0FF-9839ED506F34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086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4E8268-BB09-9115-852C-9588795B4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12/5/25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F8A218-E351-876A-DAA5-28871E0DA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2B622B8-10FD-A134-458C-E6877FD806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4078DA-EA1A-D15A-DC5A-C7E4EB745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0560B87-4053-202F-E17D-9EF3D6733F8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CCADMACL	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5E66F80-159E-0E16-E237-CC8F92940701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DFE5D7F-2C5A-49EE-7A01-6A6A94CCC39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8012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F9512-DB3C-27D6-94A1-4CE5658ED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318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B6E74-9F00-7DB0-255C-B77AD9A41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51340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FE831EBC-12E1-F4A6-863D-4B8D84A1AF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82F70-FC76-DA9D-9C9B-5C7223768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8338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62C284-A385-C151-F898-C6E0FD35F2E8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Course Material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B9779549-2BAC-513C-0330-0CC70BE106D4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95A169-9043-0478-7765-F692CDA08802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116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7646F-9BC1-59FE-5CD1-0334C0584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34628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7D81B3-860D-217A-1F5F-D7F60AB4D8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464853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49EBEBA-9410-EC61-6F84-BC52B450D7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8FB98A-B430-C6D2-5211-28791F38A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34828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23FCC6A-2F3F-4971-9EC4-557092FB1A40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Course Material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236CCB9-8956-84BC-DEF4-5AC27703601C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05EB57-C136-624C-3951-8BA8F4AF0526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021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8C53B7-FED3-EFF9-26A5-392907AB9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Subject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91B9D-A735-901B-1C8F-AF7739954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CA33F-C01E-0A3B-9D81-9431474419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BC266F-70C8-954B-9EC8-D842168CE9D2}" type="datetimeFigureOut">
              <a:rPr lang="en-US" smtClean="0"/>
              <a:t>12/5/25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14D509-240F-F8C7-25C0-84E3FCFA70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A56B6-26D6-957A-7566-E1928B430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7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F0B81-6BD8-4C65-9459-815598C5F1F4}" type="datetimeFigureOut">
              <a:rPr lang="en-PH" smtClean="0"/>
              <a:t>12/5/25</a:t>
            </a:fld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70381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8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8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8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8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8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8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8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8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8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8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8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8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18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18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18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hart" Target="../charts/chart20.xml"/><Relationship Id="rId1" Type="http://schemas.openxmlformats.org/officeDocument/2006/relationships/slideLayout" Target="../slideLayouts/slideLayout18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18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hart" Target="../charts/chart22.xml"/><Relationship Id="rId1" Type="http://schemas.openxmlformats.org/officeDocument/2006/relationships/slideLayout" Target="../slideLayouts/slideLayout18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hart" Target="../charts/chart23.xml"/><Relationship Id="rId1" Type="http://schemas.openxmlformats.org/officeDocument/2006/relationships/slideLayout" Target="../slideLayouts/slideLayout18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chart" Target="../charts/chart24.xml"/><Relationship Id="rId1" Type="http://schemas.openxmlformats.org/officeDocument/2006/relationships/slideLayout" Target="../slideLayouts/slideLayout18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hart" Target="../charts/chart25.xml"/><Relationship Id="rId1" Type="http://schemas.openxmlformats.org/officeDocument/2006/relationships/slideLayout" Target="../slideLayouts/slideLayout18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hart" Target="../charts/chart26.xml"/><Relationship Id="rId1" Type="http://schemas.openxmlformats.org/officeDocument/2006/relationships/slideLayout" Target="../slideLayouts/slideLayout18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hart" Target="../charts/chart27.xml"/><Relationship Id="rId1" Type="http://schemas.openxmlformats.org/officeDocument/2006/relationships/slideLayout" Target="../slideLayouts/slideLayout18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hart" Target="../charts/chart28.xml"/><Relationship Id="rId1" Type="http://schemas.openxmlformats.org/officeDocument/2006/relationships/slideLayout" Target="../slideLayouts/slideLayout18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hart" Target="../charts/chart29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hart" Target="../charts/chart30.xml"/><Relationship Id="rId1" Type="http://schemas.openxmlformats.org/officeDocument/2006/relationships/slideLayout" Target="../slideLayouts/slideLayout18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1.xml"/><Relationship Id="rId1" Type="http://schemas.openxmlformats.org/officeDocument/2006/relationships/slideLayout" Target="../slideLayouts/slideLayout18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chart" Target="../charts/chart32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DC0FD-E73C-26A6-891F-61B4610769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94475"/>
            <a:ext cx="9144000" cy="1184161"/>
          </a:xfrm>
        </p:spPr>
        <p:txBody>
          <a:bodyPr>
            <a:normAutofit/>
          </a:bodyPr>
          <a:lstStyle/>
          <a:p>
            <a:r>
              <a:rPr lang="en-US" sz="7000" dirty="0">
                <a:solidFill>
                  <a:srgbClr val="32418C"/>
                </a:solidFill>
                <a:latin typeface="Aptos" panose="020B0004020202020204" pitchFamily="34" charset="0"/>
              </a:rPr>
              <a:t>DBSCAN</a:t>
            </a:r>
            <a:endParaRPr lang="en-US" sz="7000" dirty="0">
              <a:latin typeface="Aptos" panose="020B00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A8846-F5F9-9E2F-7E86-4EDFA1AEF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8636"/>
            <a:ext cx="9144000" cy="47119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369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19858F-D5E3-79F8-E892-5A51EF35DAB9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A8EE26-A821-7B77-A9AB-BD05F57EF54C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5" y="133314"/>
            <a:ext cx="97737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DBSCAN can also identify nested clusters in higher dimensions (3-dimensions, 4-dimensions) </a:t>
            </a: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5C93A0B-9CE5-26E5-A1B8-03A75E8D88F9}"/>
              </a:ext>
            </a:extLst>
          </p:cNvPr>
          <p:cNvCxnSpPr>
            <a:cxnSpLocks/>
          </p:cNvCxnSpPr>
          <p:nvPr/>
        </p:nvCxnSpPr>
        <p:spPr>
          <a:xfrm flipV="1">
            <a:off x="990600" y="3704422"/>
            <a:ext cx="6637539" cy="1931255"/>
          </a:xfrm>
          <a:prstGeom prst="straightConnector1">
            <a:avLst/>
          </a:prstGeom>
          <a:ln w="38100">
            <a:solidFill>
              <a:schemeClr val="dk1">
                <a:alpha val="35329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621A731-4B24-DA94-17C8-1E744C707DF8}"/>
              </a:ext>
            </a:extLst>
          </p:cNvPr>
          <p:cNvSpPr txBox="1"/>
          <p:nvPr/>
        </p:nvSpPr>
        <p:spPr>
          <a:xfrm rot="20364618">
            <a:off x="3399947" y="4841595"/>
            <a:ext cx="66424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Age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AFEB452-7620-C534-5194-A43F73E127F6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5474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19858F-D5E3-79F8-E892-5A51EF35DAB9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A8EE26-A821-7B77-A9AB-BD05F57EF54C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5" y="133314"/>
            <a:ext cx="73628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DBSCAN tries to mimic what we can do by eye</a:t>
            </a: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09383B8-2F8A-50C6-82C0-1D0A1469169C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1569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19858F-D5E3-79F8-E892-5A51EF35DAB9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A8EE26-A821-7B77-A9AB-BD05F57EF54C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5" y="133314"/>
            <a:ext cx="90100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By eye, we identify clusters by the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densities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of the points</a:t>
            </a: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3D1D6B3-820E-D7E1-066C-7956B68BF2FA}"/>
              </a:ext>
            </a:extLst>
          </p:cNvPr>
          <p:cNvGrpSpPr/>
          <p:nvPr/>
        </p:nvGrpSpPr>
        <p:grpSpPr>
          <a:xfrm>
            <a:off x="3297188" y="1069515"/>
            <a:ext cx="6116316" cy="1022359"/>
            <a:chOff x="3297188" y="1069515"/>
            <a:chExt cx="6116316" cy="102235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96D9CF2-D9A8-AB15-745B-DBCD77A7A1D4}"/>
                </a:ext>
              </a:extLst>
            </p:cNvPr>
            <p:cNvSpPr txBox="1"/>
            <p:nvPr/>
          </p:nvSpPr>
          <p:spPr>
            <a:xfrm>
              <a:off x="3297188" y="1069515"/>
              <a:ext cx="611631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rPr>
                <a:t>Clusters are in </a:t>
              </a:r>
              <a:r>
                <a:rPr kumimoji="0" lang="en-US" sz="3000" b="1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rPr>
                <a:t>high density regions</a:t>
              </a:r>
              <a:endPara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6DFEC107-7E7F-E13D-0D0A-1C1780E21846}"/>
                </a:ext>
              </a:extLst>
            </p:cNvPr>
            <p:cNvSpPr/>
            <p:nvPr/>
          </p:nvSpPr>
          <p:spPr>
            <a:xfrm rot="5400000">
              <a:off x="6672884" y="1753712"/>
              <a:ext cx="338073" cy="187886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PH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EE0CD5C2-4223-E9C9-C0CB-9379AD5049E0}"/>
                </a:ext>
              </a:extLst>
            </p:cNvPr>
            <p:cNvSpPr/>
            <p:nvPr/>
          </p:nvSpPr>
          <p:spPr>
            <a:xfrm rot="7521355">
              <a:off x="4029333" y="1828895"/>
              <a:ext cx="338073" cy="187886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PH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8B3397B5-8E1A-CAE8-19F0-A77F5CFEBE34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509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19858F-D5E3-79F8-E892-5A51EF35DAB9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A8EE26-A821-7B77-A9AB-BD05F57EF54C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5" y="133314"/>
            <a:ext cx="90100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By eye, we identify clusters by the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densities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of the points</a:t>
            </a: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BE67545-DBF3-E92C-155C-C53E707CE4CD}"/>
              </a:ext>
            </a:extLst>
          </p:cNvPr>
          <p:cNvGrpSpPr/>
          <p:nvPr/>
        </p:nvGrpSpPr>
        <p:grpSpPr>
          <a:xfrm>
            <a:off x="1780723" y="1069515"/>
            <a:ext cx="7421024" cy="3999753"/>
            <a:chOff x="1780723" y="1069515"/>
            <a:chExt cx="7421024" cy="399975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3D1D6B3-820E-D7E1-066C-7956B68BF2FA}"/>
                </a:ext>
              </a:extLst>
            </p:cNvPr>
            <p:cNvGrpSpPr/>
            <p:nvPr/>
          </p:nvGrpSpPr>
          <p:grpSpPr>
            <a:xfrm>
              <a:off x="2412659" y="1069515"/>
              <a:ext cx="6789088" cy="3999753"/>
              <a:chOff x="2412659" y="1069515"/>
              <a:chExt cx="6789088" cy="3999753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96D9CF2-D9A8-AB15-745B-DBCD77A7A1D4}"/>
                  </a:ext>
                </a:extLst>
              </p:cNvPr>
              <p:cNvSpPr txBox="1"/>
              <p:nvPr/>
            </p:nvSpPr>
            <p:spPr>
              <a:xfrm>
                <a:off x="3297188" y="1069515"/>
                <a:ext cx="5904559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3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Outliers are in </a:t>
                </a:r>
                <a:r>
                  <a:rPr kumimoji="0" lang="en-US" sz="3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low density regions</a:t>
                </a:r>
                <a:endParaRPr kumimoji="0" lang="en-PH" sz="3000" b="1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2" name="Arrow: Right 11">
                <a:extLst>
                  <a:ext uri="{FF2B5EF4-FFF2-40B4-BE49-F238E27FC236}">
                    <a16:creationId xmlns:a16="http://schemas.microsoft.com/office/drawing/2014/main" id="{6DFEC107-7E7F-E13D-0D0A-1C1780E21846}"/>
                  </a:ext>
                </a:extLst>
              </p:cNvPr>
              <p:cNvSpPr/>
              <p:nvPr/>
            </p:nvSpPr>
            <p:spPr>
              <a:xfrm rot="3131647">
                <a:off x="6905856" y="3190729"/>
                <a:ext cx="3569193" cy="18788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PH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3" name="Arrow: Right 12">
                <a:extLst>
                  <a:ext uri="{FF2B5EF4-FFF2-40B4-BE49-F238E27FC236}">
                    <a16:creationId xmlns:a16="http://schemas.microsoft.com/office/drawing/2014/main" id="{EE0CD5C2-4223-E9C9-C0CB-9379AD5049E0}"/>
                  </a:ext>
                </a:extLst>
              </p:cNvPr>
              <p:cNvSpPr/>
              <p:nvPr/>
            </p:nvSpPr>
            <p:spPr>
              <a:xfrm rot="9058072">
                <a:off x="2412659" y="1659262"/>
                <a:ext cx="785952" cy="18788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PH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22" name="Arrow: Right 21">
              <a:extLst>
                <a:ext uri="{FF2B5EF4-FFF2-40B4-BE49-F238E27FC236}">
                  <a16:creationId xmlns:a16="http://schemas.microsoft.com/office/drawing/2014/main" id="{193C41CB-FD6D-1470-B5D6-7EC9E251416D}"/>
                </a:ext>
              </a:extLst>
            </p:cNvPr>
            <p:cNvSpPr/>
            <p:nvPr/>
          </p:nvSpPr>
          <p:spPr>
            <a:xfrm rot="8371360">
              <a:off x="1780723" y="3048402"/>
              <a:ext cx="4481032" cy="187886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PH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FF7F07A6-E9C4-D92B-9110-89B3525CC5F0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5360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19858F-D5E3-79F8-E892-5A51EF35DAB9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A8EE26-A821-7B77-A9AB-BD05F57EF54C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690890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000" dirty="0">
                <a:solidFill>
                  <a:prstClr val="black"/>
                </a:solidFill>
                <a:latin typeface="Aptos" panose="02110004020202020204"/>
              </a:rPr>
              <a:t>Let us see </a:t>
            </a:r>
            <a:r>
              <a:rPr lang="en-US" sz="3000" b="1" dirty="0">
                <a:solidFill>
                  <a:prstClr val="black"/>
                </a:solidFill>
                <a:latin typeface="Aptos" panose="02110004020202020204"/>
              </a:rPr>
              <a:t>DBSCAN</a:t>
            </a:r>
            <a:r>
              <a:rPr lang="en-US" sz="3000" dirty="0">
                <a:solidFill>
                  <a:prstClr val="black"/>
                </a:solidFill>
                <a:latin typeface="Aptos" panose="02110004020202020204"/>
              </a:rPr>
              <a:t> in action!</a:t>
            </a:r>
            <a:endParaRPr kumimoji="0" lang="en-PH" sz="30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5E4401F-E307-6BBB-817C-5CA1A22E4B35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44959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1EC67397-4FBF-2981-D1B0-7582E62BAA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562200E-DF77-8B04-D19E-03C9597F07DF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4F6D3CD-7D6F-2E8E-1BB2-7B6C7292D000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88F4FB8A-0810-3971-6B78-7523DA79A92D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6555D8-C5C8-9C8B-AD5E-ED458B54051E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E2B9408-EC32-02B7-F520-058F5DB74589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5A3F390-BA65-4AA5-3F00-F821CC467F19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6639133-88D7-1865-D280-06CFF71BB76F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5B3BA93-A1DA-1ED7-08F3-E3B480D5434B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DC6A894-232E-3704-6199-3213A1AE2589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A55E2E-07F0-1D42-3604-76406EF07521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92F2432-CDBB-179C-E6D2-E1B451D5D168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A3A8B32-CA8A-B226-58A9-B7D0D290A759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AE5113E-F1E4-F1AD-7CC1-A3720C2E2478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487914F-AD4A-D260-6AFB-F89A3E29F540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927F0CEE-487D-45C5-3888-2CE9265A8B2C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92E1F719-FDDD-6A1A-2333-AB37CFA3F862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8F3D56E4-21CA-45DC-BB0B-16B748B6144E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FC6E2C6-93E7-9B55-B40B-F39439399E45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D076C1B6-DE2E-5410-0CF6-61322ACEA97F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640AE2C-3136-788A-E7CD-5CD8B799B064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6E3E7353-2BB4-6220-C283-C801C68B3CCD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B2AFA88B-5FCE-B0B8-8715-80731EB86919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BEFE2359-7EBC-4C2E-D8A2-652857A1465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77ACA761-3A05-AB7A-D53E-2EF37131E76B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F704161B-B8BA-D224-F504-83209D874E22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29CC8D87-BC72-9887-9F6D-657FA6FEF033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498A98B5-1A64-AC5F-5E8F-DF0517766A5A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2E994529-75B5-7F20-C0D9-0258798D665D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62FDB89D-9C58-58CB-1E39-24B2DCB65114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E3A57B28-7144-A145-14ED-5103CEE68BB4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EF6C20E8-7F38-A8CE-2D38-61D693875DF8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66706793-B158-FACB-B926-28ED51332C4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F3A2A2E6-1B63-6FF3-3924-0DD11F802E2A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1066F1FD-29AE-E7DD-046F-E3D885852DFF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3FC3A5A2-2E4C-9443-226F-77C716F83EB5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E23B6B6D-9C7B-A4C7-02D6-8B780881086B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0308152B-AA8A-1F8C-C961-E5742C7EC68F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66DC63D0-9E40-9A65-3662-245EB3D33566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44B0D9FF-932E-484B-7E76-83D9B41E7AD7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9D31A98F-1424-1D8D-E213-C0DA83D8339F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681206D-A3CE-2201-FF18-BFDABFD9606E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D6FF7844-DC2A-5EA1-DBC9-D817E62F3572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2460E02B-C939-472F-6CF7-38278ED3A68A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4C4C5EC9-BF65-621F-8229-FEE5CDE44842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E7EB41C2-A4A5-76FB-C263-978388A78CD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15453A62-8102-ABFF-3D18-CD6D1E0EF56A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D40CC71E-5CAF-D7C7-F0E1-C8CF2F946AD2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8A011D3B-ECC8-CE68-B9E0-CE2B933851CE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F29B90A6-5ED0-2366-090D-3A75BDDB4807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33FA14B9-F1A4-71DB-1925-BF83737705C4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5FD101A7-171B-DA3C-B59D-A4BEB81F3FD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836F5033-20E0-9E13-88CD-A5C470A58DFB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11381388-F2A4-729D-8362-FB4F13A7D198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67872599-AE64-5356-AB30-BE0D2A10DBA3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05AA330F-4EA8-D484-B16E-8B432EB2188A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3E71C90A-ED26-96E6-930A-98ADB9BEB290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36B93C2E-BB67-4E1C-249E-689D0733E6D0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E2D42AFE-90ED-06D9-12F8-E302E73990E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1194DB01-7460-2289-211A-9B06BF02FA30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98A44F52-22BE-8025-BB3C-373ADB7348A3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99290A-0F03-5724-9B94-E11637DB9B94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C86965-ECB9-728E-2E21-57B5D4243071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F77F33-B685-6896-2DA2-6704436DA0C8}"/>
              </a:ext>
            </a:extLst>
          </p:cNvPr>
          <p:cNvSpPr txBox="1"/>
          <p:nvPr/>
        </p:nvSpPr>
        <p:spPr>
          <a:xfrm>
            <a:off x="1638466" y="133314"/>
            <a:ext cx="69089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Step 1: </a:t>
            </a:r>
            <a:r>
              <a:rPr lang="en-US" sz="3000" dirty="0">
                <a:solidFill>
                  <a:prstClr val="black"/>
                </a:solidFill>
                <a:latin typeface="Aptos" panose="02110004020202020204"/>
              </a:rPr>
              <a:t>First, we c</a:t>
            </a:r>
            <a:r>
              <a:rPr kumimoji="0" lang="en-U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ount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the number of points close to each point</a:t>
            </a: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3464342-F38B-1282-BD35-FA36DC3C05BD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06300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19858F-D5E3-79F8-E892-5A51EF35DAB9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A8EE26-A821-7B77-A9AB-BD05F57EF54C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69089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For example, if we start at this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red point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and draw a circle around it</a:t>
            </a: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DF751-CFDE-6179-F354-C40F3226DD07}"/>
              </a:ext>
            </a:extLst>
          </p:cNvPr>
          <p:cNvSpPr/>
          <p:nvPr/>
        </p:nvSpPr>
        <p:spPr>
          <a:xfrm>
            <a:off x="3954987" y="2716137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90A67D7-E1F9-8165-BF68-2BC96BE68E59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8956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19858F-D5E3-79F8-E892-5A51EF35DAB9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A8EE26-A821-7B77-A9AB-BD05F57EF54C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69089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 can see that the circle overlaps at least partially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6 other points. 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So the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red point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is close to 6 other points</a:t>
            </a:r>
            <a:endParaRPr kumimoji="0" lang="en-PH" sz="3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DF751-CFDE-6179-F354-C40F3226DD07}"/>
              </a:ext>
            </a:extLst>
          </p:cNvPr>
          <p:cNvSpPr/>
          <p:nvPr/>
        </p:nvSpPr>
        <p:spPr>
          <a:xfrm>
            <a:off x="3954987" y="2695268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7990218-2C74-FBB5-F99E-8E77A2630851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4446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95959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95959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95959"/>
                                      </p:to>
                                    </p:animClr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95959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95959"/>
                                      </p:to>
                                    </p:animClr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95959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95959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95959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95959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95959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95959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95959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3" grpId="0" animBg="1"/>
      <p:bldP spid="25" grpId="0" animBg="1"/>
      <p:bldP spid="26" grpId="0" animBg="1"/>
      <p:bldP spid="40" grpId="0" animBg="1"/>
      <p:bldP spid="4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19858F-D5E3-79F8-E892-5A51EF35DAB9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A8EE26-A821-7B77-A9AB-BD05F57EF54C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The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radius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of this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red circle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is user defined. This is a hyperparameter that we can adjust or fiddle around.</a:t>
            </a:r>
            <a:endParaRPr kumimoji="0" lang="en-PH" sz="3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DF751-CFDE-6179-F354-C40F3226DD07}"/>
              </a:ext>
            </a:extLst>
          </p:cNvPr>
          <p:cNvSpPr/>
          <p:nvPr/>
        </p:nvSpPr>
        <p:spPr>
          <a:xfrm>
            <a:off x="3955146" y="2693253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7ACF9FD-A3EF-E58D-6379-843F3949AFDD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16038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19858F-D5E3-79F8-E892-5A51EF35DAB9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A8EE26-A821-7B77-A9AB-BD05F57EF54C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Likewise, for all the remaining points, we count the number of close points.</a:t>
            </a:r>
            <a:endParaRPr kumimoji="0" lang="en-PH" sz="3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DF751-CFDE-6179-F354-C40F3226DD07}"/>
              </a:ext>
            </a:extLst>
          </p:cNvPr>
          <p:cNvSpPr/>
          <p:nvPr/>
        </p:nvSpPr>
        <p:spPr>
          <a:xfrm>
            <a:off x="3953337" y="2699291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CC454E1-43BB-631D-9D3F-80D0236A4930}"/>
              </a:ext>
            </a:extLst>
          </p:cNvPr>
          <p:cNvSpPr/>
          <p:nvPr/>
        </p:nvSpPr>
        <p:spPr>
          <a:xfrm>
            <a:off x="4710162" y="3609865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4415ED0-74FF-4AAA-C873-B207A9531294}"/>
              </a:ext>
            </a:extLst>
          </p:cNvPr>
          <p:cNvSpPr/>
          <p:nvPr/>
        </p:nvSpPr>
        <p:spPr>
          <a:xfrm>
            <a:off x="6495786" y="2388679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D3D2F9-460D-2B3D-879C-995B3BDA2744}"/>
              </a:ext>
            </a:extLst>
          </p:cNvPr>
          <p:cNvSpPr/>
          <p:nvPr/>
        </p:nvSpPr>
        <p:spPr>
          <a:xfrm>
            <a:off x="7225531" y="3760210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43443EB-900D-D442-13D1-3E829DF69331}"/>
              </a:ext>
            </a:extLst>
          </p:cNvPr>
          <p:cNvSpPr/>
          <p:nvPr/>
        </p:nvSpPr>
        <p:spPr>
          <a:xfrm>
            <a:off x="9593613" y="4525668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A2D6D85-3DAE-50C0-A3E2-10E6B39EACDD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3435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animClr clrSpc="rgb" dir="cw">
                                      <p:cBhvr>
                                        <p:cTn id="3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4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5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animClr clrSpc="rgb" dir="cw">
                                      <p:cBhvr>
                                        <p:cTn id="56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0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animClr clrSpc="rgb" dir="cw">
                                      <p:cBhvr>
                                        <p:cTn id="61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5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0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animClr clrSpc="rgb" dir="cw">
                                      <p:cBhvr>
                                        <p:cTn id="71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5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animClr clrSpc="rgb" dir="cw">
                                      <p:cBhvr>
                                        <p:cTn id="7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set>
                                      <p:cBhvr>
                                        <p:cTn id="7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0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animClr clrSpc="rgb" dir="cw">
                                      <p:cBhvr>
                                        <p:cTn id="81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set>
                                      <p:cBhvr>
                                        <p:cTn id="8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8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9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animClr clrSpc="rgb" dir="cw">
                                      <p:cBhvr>
                                        <p:cTn id="10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set>
                                      <p:cBhvr>
                                        <p:cTn id="10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2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animClr clrSpc="rgb" dir="cw">
                                      <p:cBhvr>
                                        <p:cTn id="105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3F3F3F"/>
                                      </p:to>
                                    </p:animClr>
                                    <p:set>
                                      <p:cBhvr>
                                        <p:cTn id="106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1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112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13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1" grpId="0" animBg="1"/>
      <p:bldP spid="52" grpId="0" animBg="1"/>
      <p:bldP spid="60" grpId="0" animBg="1"/>
      <p:bldP spid="61" grpId="0" animBg="1"/>
      <p:bldP spid="63" grpId="0" animBg="1"/>
      <p:bldP spid="84" grpId="0" animBg="1"/>
      <p:bldP spid="85" grpId="0" animBg="1"/>
      <p:bldP spid="86" grpId="0" animBg="1"/>
      <p:bldP spid="91" grpId="0" animBg="1"/>
      <p:bldP spid="92" grpId="0" animBg="1"/>
      <p:bldP spid="95" grpId="0" animBg="1"/>
      <p:bldP spid="97" grpId="0" animBg="1"/>
      <p:bldP spid="99" grpId="0" animBg="1"/>
      <p:bldP spid="100" grpId="0" animBg="1"/>
      <p:bldP spid="101" grpId="0" animBg="1"/>
      <p:bldP spid="104" grpId="0" animBg="1"/>
      <p:bldP spid="12" grpId="0" animBg="1"/>
      <p:bldP spid="13" grpId="0" animBg="1"/>
      <p:bldP spid="17" grpId="0" animBg="1"/>
      <p:bldP spid="1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AB3F01-B55F-9A63-14C3-6FC44C166E39}"/>
              </a:ext>
            </a:extLst>
          </p:cNvPr>
          <p:cNvSpPr txBox="1">
            <a:spLocks/>
          </p:cNvSpPr>
          <p:nvPr/>
        </p:nvSpPr>
        <p:spPr>
          <a:xfrm>
            <a:off x="838200" y="228686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685800" algn="l">
              <a:buFont typeface="Wingdings" pitchFamily="2" charset="2"/>
              <a:buChar char="Ø"/>
            </a:pPr>
            <a:r>
              <a:rPr lang="en-US" sz="4000" b="1" dirty="0"/>
              <a:t>What is DBSCAN?</a:t>
            </a:r>
          </a:p>
          <a:p>
            <a:pPr marL="685800" indent="-685800" algn="l">
              <a:buFont typeface="Wingdings" pitchFamily="2" charset="2"/>
              <a:buChar char="Ø"/>
            </a:pPr>
            <a:r>
              <a:rPr lang="en-US" sz="4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DBSCAN works</a:t>
            </a:r>
          </a:p>
          <a:p>
            <a:pPr marL="685800" indent="-685800" algn="l">
              <a:buFont typeface="Wingdings" pitchFamily="2" charset="2"/>
              <a:buChar char="Ø"/>
            </a:pP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F040CE-CACD-0DC8-2221-0DE503F00D88}"/>
              </a:ext>
            </a:extLst>
          </p:cNvPr>
          <p:cNvSpPr txBox="1">
            <a:spLocks/>
          </p:cNvSpPr>
          <p:nvPr/>
        </p:nvSpPr>
        <p:spPr>
          <a:xfrm>
            <a:off x="838199" y="826369"/>
            <a:ext cx="10974049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solidFill>
                  <a:srgbClr val="32418C"/>
                </a:solidFill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36115711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In this example, we will define a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core point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to be one that is close to at least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4 other points</a:t>
            </a:r>
            <a:endParaRPr kumimoji="0" lang="en-PH" sz="3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DF751-CFDE-6179-F354-C40F3226DD07}"/>
              </a:ext>
            </a:extLst>
          </p:cNvPr>
          <p:cNvSpPr/>
          <p:nvPr/>
        </p:nvSpPr>
        <p:spPr>
          <a:xfrm>
            <a:off x="3954240" y="2699291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CC454E1-43BB-631D-9D3F-80D0236A4930}"/>
              </a:ext>
            </a:extLst>
          </p:cNvPr>
          <p:cNvSpPr/>
          <p:nvPr/>
        </p:nvSpPr>
        <p:spPr>
          <a:xfrm>
            <a:off x="4708862" y="3594207"/>
            <a:ext cx="860332" cy="870406"/>
          </a:xfrm>
          <a:prstGeom prst="ellipse">
            <a:avLst/>
          </a:prstGeom>
          <a:solidFill>
            <a:srgbClr val="FF0000">
              <a:alpha val="43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4415ED0-74FF-4AAA-C873-B207A9531294}"/>
              </a:ext>
            </a:extLst>
          </p:cNvPr>
          <p:cNvSpPr/>
          <p:nvPr/>
        </p:nvSpPr>
        <p:spPr>
          <a:xfrm>
            <a:off x="6494883" y="2372601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D3D2F9-460D-2B3D-879C-995B3BDA2744}"/>
              </a:ext>
            </a:extLst>
          </p:cNvPr>
          <p:cNvSpPr/>
          <p:nvPr/>
        </p:nvSpPr>
        <p:spPr>
          <a:xfrm>
            <a:off x="7222353" y="3720310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43443EB-900D-D442-13D1-3E829DF69331}"/>
              </a:ext>
            </a:extLst>
          </p:cNvPr>
          <p:cNvSpPr/>
          <p:nvPr/>
        </p:nvSpPr>
        <p:spPr>
          <a:xfrm>
            <a:off x="9593613" y="4501093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9ECF038-8C3B-9F17-EFA2-475E99B66C58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C9CD4BD-238B-CF72-39A6-DBBED4365321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641E825-EB5A-4B39-32A6-BCCB17645309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98034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The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number of close points in a core point 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is user defined. This is a hyperparameter that we can adjust or fiddle around like the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radius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.</a:t>
            </a:r>
            <a:endParaRPr kumimoji="0" lang="en-PH" sz="3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DF751-CFDE-6179-F354-C40F3226DD07}"/>
              </a:ext>
            </a:extLst>
          </p:cNvPr>
          <p:cNvSpPr/>
          <p:nvPr/>
        </p:nvSpPr>
        <p:spPr>
          <a:xfrm>
            <a:off x="3954240" y="2699291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CC454E1-43BB-631D-9D3F-80D0236A4930}"/>
              </a:ext>
            </a:extLst>
          </p:cNvPr>
          <p:cNvSpPr/>
          <p:nvPr/>
        </p:nvSpPr>
        <p:spPr>
          <a:xfrm>
            <a:off x="4708862" y="3594207"/>
            <a:ext cx="860332" cy="870406"/>
          </a:xfrm>
          <a:prstGeom prst="ellipse">
            <a:avLst/>
          </a:prstGeom>
          <a:solidFill>
            <a:srgbClr val="FF0000">
              <a:alpha val="43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4415ED0-74FF-4AAA-C873-B207A9531294}"/>
              </a:ext>
            </a:extLst>
          </p:cNvPr>
          <p:cNvSpPr/>
          <p:nvPr/>
        </p:nvSpPr>
        <p:spPr>
          <a:xfrm>
            <a:off x="6494883" y="2372601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D3D2F9-460D-2B3D-879C-995B3BDA2744}"/>
              </a:ext>
            </a:extLst>
          </p:cNvPr>
          <p:cNvSpPr/>
          <p:nvPr/>
        </p:nvSpPr>
        <p:spPr>
          <a:xfrm>
            <a:off x="7222353" y="3720310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43443EB-900D-D442-13D1-3E829DF69331}"/>
              </a:ext>
            </a:extLst>
          </p:cNvPr>
          <p:cNvSpPr/>
          <p:nvPr/>
        </p:nvSpPr>
        <p:spPr>
          <a:xfrm>
            <a:off x="9593613" y="4501093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300F655-7776-7408-9501-9A01260D2DE4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32EF1A5-9293-2B84-575F-2EE9DD671927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42B6F1-B983-4D76-D929-6C59E2A059C2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05270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In this example, these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3 points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are some of our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core points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because their red circles overlaps at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least four other points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.</a:t>
            </a:r>
            <a:endParaRPr kumimoji="0" lang="en-PH" sz="3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DF751-CFDE-6179-F354-C40F3226DD07}"/>
              </a:ext>
            </a:extLst>
          </p:cNvPr>
          <p:cNvSpPr/>
          <p:nvPr/>
        </p:nvSpPr>
        <p:spPr>
          <a:xfrm>
            <a:off x="3954240" y="2699291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CC454E1-43BB-631D-9D3F-80D0236A4930}"/>
              </a:ext>
            </a:extLst>
          </p:cNvPr>
          <p:cNvSpPr/>
          <p:nvPr/>
        </p:nvSpPr>
        <p:spPr>
          <a:xfrm>
            <a:off x="4708862" y="3594207"/>
            <a:ext cx="860332" cy="870406"/>
          </a:xfrm>
          <a:prstGeom prst="ellipse">
            <a:avLst/>
          </a:prstGeom>
          <a:solidFill>
            <a:srgbClr val="FF0000">
              <a:alpha val="43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4415ED0-74FF-4AAA-C873-B207A9531294}"/>
              </a:ext>
            </a:extLst>
          </p:cNvPr>
          <p:cNvSpPr/>
          <p:nvPr/>
        </p:nvSpPr>
        <p:spPr>
          <a:xfrm>
            <a:off x="6494883" y="2372601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D3D2F9-460D-2B3D-879C-995B3BDA2744}"/>
              </a:ext>
            </a:extLst>
          </p:cNvPr>
          <p:cNvSpPr/>
          <p:nvPr/>
        </p:nvSpPr>
        <p:spPr>
          <a:xfrm>
            <a:off x="7222353" y="3720310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43443EB-900D-D442-13D1-3E829DF69331}"/>
              </a:ext>
            </a:extLst>
          </p:cNvPr>
          <p:cNvSpPr/>
          <p:nvPr/>
        </p:nvSpPr>
        <p:spPr>
          <a:xfrm>
            <a:off x="9593613" y="4501093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DC6DE15B-E7FC-F94E-8E00-23B60A7AEA42}"/>
              </a:ext>
            </a:extLst>
          </p:cNvPr>
          <p:cNvSpPr/>
          <p:nvPr/>
        </p:nvSpPr>
        <p:spPr>
          <a:xfrm rot="6339978">
            <a:off x="3990434" y="1936282"/>
            <a:ext cx="1286353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47312896-1551-C076-9F16-C86AC2993117}"/>
              </a:ext>
            </a:extLst>
          </p:cNvPr>
          <p:cNvSpPr/>
          <p:nvPr/>
        </p:nvSpPr>
        <p:spPr>
          <a:xfrm rot="2633803">
            <a:off x="5629585" y="1956708"/>
            <a:ext cx="1221023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96D97E70-A5B4-234D-B861-F781B60A8DE5}"/>
              </a:ext>
            </a:extLst>
          </p:cNvPr>
          <p:cNvSpPr/>
          <p:nvPr/>
        </p:nvSpPr>
        <p:spPr>
          <a:xfrm rot="5733115">
            <a:off x="4277214" y="2402174"/>
            <a:ext cx="2072100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CF2F40C-6DFF-0811-F5CF-5E1BC827F154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EF20060-2176-215C-3AF6-B7F18B417DAF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09B775C-4252-8D7E-79B2-CCEE67EFF273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9445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And neither of these points are core points because their red circles do not overlap at least 4 points</a:t>
            </a:r>
            <a:endParaRPr kumimoji="0" lang="en-PH" sz="3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9ADF751-CFDE-6179-F354-C40F3226DD07}"/>
              </a:ext>
            </a:extLst>
          </p:cNvPr>
          <p:cNvSpPr/>
          <p:nvPr/>
        </p:nvSpPr>
        <p:spPr>
          <a:xfrm>
            <a:off x="3954240" y="2699291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CC454E1-43BB-631D-9D3F-80D0236A4930}"/>
              </a:ext>
            </a:extLst>
          </p:cNvPr>
          <p:cNvSpPr/>
          <p:nvPr/>
        </p:nvSpPr>
        <p:spPr>
          <a:xfrm>
            <a:off x="4708862" y="3594207"/>
            <a:ext cx="860332" cy="870406"/>
          </a:xfrm>
          <a:prstGeom prst="ellipse">
            <a:avLst/>
          </a:prstGeom>
          <a:solidFill>
            <a:srgbClr val="FF0000">
              <a:alpha val="43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4415ED0-74FF-4AAA-C873-B207A9531294}"/>
              </a:ext>
            </a:extLst>
          </p:cNvPr>
          <p:cNvSpPr/>
          <p:nvPr/>
        </p:nvSpPr>
        <p:spPr>
          <a:xfrm>
            <a:off x="6494883" y="2372601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D3D2F9-460D-2B3D-879C-995B3BDA2744}"/>
              </a:ext>
            </a:extLst>
          </p:cNvPr>
          <p:cNvSpPr/>
          <p:nvPr/>
        </p:nvSpPr>
        <p:spPr>
          <a:xfrm>
            <a:off x="7222353" y="3720310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43443EB-900D-D442-13D1-3E829DF69331}"/>
              </a:ext>
            </a:extLst>
          </p:cNvPr>
          <p:cNvSpPr/>
          <p:nvPr/>
        </p:nvSpPr>
        <p:spPr>
          <a:xfrm>
            <a:off x="9593613" y="4501093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47312896-1551-C076-9F16-C86AC2993117}"/>
              </a:ext>
            </a:extLst>
          </p:cNvPr>
          <p:cNvSpPr/>
          <p:nvPr/>
        </p:nvSpPr>
        <p:spPr>
          <a:xfrm rot="3580202">
            <a:off x="7091208" y="2735225"/>
            <a:ext cx="3657950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96D97E70-A5B4-234D-B861-F781B60A8DE5}"/>
              </a:ext>
            </a:extLst>
          </p:cNvPr>
          <p:cNvSpPr/>
          <p:nvPr/>
        </p:nvSpPr>
        <p:spPr>
          <a:xfrm rot="4398516">
            <a:off x="5997185" y="2363363"/>
            <a:ext cx="2500329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20F3508-A5BB-C504-3AC1-277195980C26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2BBEA1-A259-F16C-2DF5-6C3525806D0A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5B719D5-11DA-5280-66D8-A22A8275BA52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7022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chemeClr val="bg2">
                  <a:lumMod val="90000"/>
                </a:scheme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Ultimately, we identify all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red points 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as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core points 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because they are all close to four other points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EB322C7-4228-7671-72F0-DE839BD83EE6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C7ACE0-243A-4535-ECCE-55311E486D77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1C771D-0C34-592E-5F9A-D4463D68BB38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58352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  <a:solidFill>
            <a:schemeClr val="tx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And the remaining points are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non-core points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.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FD5D91F-8EC5-C472-B8FA-2606EFC59319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079DF9-57D0-FC91-8FEA-9E04E86A7E27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376404-D95E-B02D-6B80-DC475AAF422F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70799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Now, we randomly pick a core point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D773225-84C6-ACE6-856B-FB6FB2B97AA5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CCA995-9941-3C7D-4DF0-154FD584CC9E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3534ED-C5F1-582E-491E-BE3787C7013D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79016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Now, we randomly pick a core point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14DA3CE-40CD-0D0F-F8B5-43F8DC13DD44}"/>
              </a:ext>
            </a:extLst>
          </p:cNvPr>
          <p:cNvSpPr/>
          <p:nvPr/>
        </p:nvSpPr>
        <p:spPr>
          <a:xfrm>
            <a:off x="3287357" y="2091229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DEC6AC6-40A7-6D0E-29DC-1CA45E390D7C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7D1A2D-7BAA-0C93-1424-6984A1C9308D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7B841AC-4C5C-FFF3-972D-AEE5A68527B0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31168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5" y="133314"/>
            <a:ext cx="902953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Next, the core points that are close to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first cluster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, 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14DA3CE-40CD-0D0F-F8B5-43F8DC13DD44}"/>
              </a:ext>
            </a:extLst>
          </p:cNvPr>
          <p:cNvSpPr/>
          <p:nvPr/>
        </p:nvSpPr>
        <p:spPr>
          <a:xfrm>
            <a:off x="3302695" y="2104608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E9F4DCF-C488-C0C3-F5B0-B0D366DD6486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054679-1B0B-96EF-7F79-2498D38ED4DD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DF58DE-8DD6-FC32-8D6D-CC03522AF874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0F27B0A-E512-F5D2-2D03-39E16AE7B65C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95354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FF000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Are added to the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first cluster</a:t>
            </a: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14DA3CE-40CD-0D0F-F8B5-43F8DC13DD44}"/>
              </a:ext>
            </a:extLst>
          </p:cNvPr>
          <p:cNvSpPr/>
          <p:nvPr/>
        </p:nvSpPr>
        <p:spPr>
          <a:xfrm>
            <a:off x="3301574" y="2104149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DF0D1C1-C73F-39D8-DA78-951D3CB42DF4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A78F73-AE80-EF6A-46E2-98FA9B9FA9F4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3DDACC-1ECC-7CB7-19C0-9841C22A7C43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A577586-F2E7-4B07-33FD-51332B076D7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7413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07170-E823-1626-D962-34AC2DC45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DBSCAN?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5E871-A24C-3B79-7E36-B96C844E69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5562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Density-Based Spatial Clustering of Applications with Noise </a:t>
            </a:r>
            <a:r>
              <a:rPr lang="en-US" dirty="0"/>
              <a:t>is a density-based clustering technique that groups data points </a:t>
            </a:r>
            <a:r>
              <a:rPr lang="en-US" b="1" dirty="0"/>
              <a:t>based on their density and proximity</a:t>
            </a:r>
            <a:r>
              <a:rPr lang="en-US" dirty="0"/>
              <a:t> to each other.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8A0DF827-0E18-E3B5-6EE8-17A08EABE8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4466" y="2286869"/>
            <a:ext cx="4033693" cy="2533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0812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Are added to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first cluster</a:t>
            </a: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14DA3CE-40CD-0D0F-F8B5-43F8DC13DD44}"/>
              </a:ext>
            </a:extLst>
          </p:cNvPr>
          <p:cNvSpPr/>
          <p:nvPr/>
        </p:nvSpPr>
        <p:spPr>
          <a:xfrm>
            <a:off x="3489021" y="2492898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86322FA-75E3-6685-8C4A-AB5C15519667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C7909B-5BE4-819D-81CF-FAB3DE7BB7DD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3710AB-CDCC-1119-2012-EAA3EF5B1B3C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245EC44-185F-64E3-0850-598AC1A652C9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78023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Are added to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first cluster</a:t>
            </a: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14DA3CE-40CD-0D0F-F8B5-43F8DC13DD44}"/>
              </a:ext>
            </a:extLst>
          </p:cNvPr>
          <p:cNvSpPr/>
          <p:nvPr/>
        </p:nvSpPr>
        <p:spPr>
          <a:xfrm>
            <a:off x="3971083" y="2712183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81091B9-BB5B-D62E-D675-8678C70C2AFE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207FEA-2C20-879C-9362-0A46959723F4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3881E08-6E6F-0FBA-6D89-C754E5D87233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AFFAC6C-C024-DE25-A66C-8D701BC38F89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2713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Are added to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first cluster</a:t>
            </a: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14DA3CE-40CD-0D0F-F8B5-43F8DC13DD44}"/>
              </a:ext>
            </a:extLst>
          </p:cNvPr>
          <p:cNvSpPr/>
          <p:nvPr/>
        </p:nvSpPr>
        <p:spPr>
          <a:xfrm>
            <a:off x="4142446" y="3060450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1DFE1B5-5B76-8FED-F85F-87080203C3E7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17B4EA-5180-625E-0A37-9FCC76D5E7B2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6023C3F-5C28-9635-F327-C1BD6A2486FF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CF19487-0CE0-8A8D-4562-6C11B0453682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058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Are added to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first cluster</a:t>
            </a: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14DA3CE-40CD-0D0F-F8B5-43F8DC13DD44}"/>
              </a:ext>
            </a:extLst>
          </p:cNvPr>
          <p:cNvSpPr/>
          <p:nvPr/>
        </p:nvSpPr>
        <p:spPr>
          <a:xfrm>
            <a:off x="4541703" y="3235883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9279150-FDBF-1EF0-C3BE-8046B09FF8C9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925392-EAA7-C61E-066D-0F501AA968AC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61E781-EBFB-9881-FB3D-6505105F8B75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EC7F733-6363-5DF6-3C34-2D0EB8DF082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38959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Are added to the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first cluster</a:t>
            </a: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14DA3CE-40CD-0D0F-F8B5-43F8DC13DD44}"/>
              </a:ext>
            </a:extLst>
          </p:cNvPr>
          <p:cNvSpPr/>
          <p:nvPr/>
        </p:nvSpPr>
        <p:spPr>
          <a:xfrm>
            <a:off x="4698230" y="3553445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A9ACEFB-FE17-0C8D-FAE0-36C30BF612E0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59EC9BF-608C-E164-272F-33F8BE639F5E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200972-6D85-E14E-4005-BD41E59442D8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EF6F394-18BA-0F37-39D4-982990BF4D2C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81665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Are added to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first cluster</a:t>
            </a: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14DA3CE-40CD-0D0F-F8B5-43F8DC13DD44}"/>
              </a:ext>
            </a:extLst>
          </p:cNvPr>
          <p:cNvSpPr/>
          <p:nvPr/>
        </p:nvSpPr>
        <p:spPr>
          <a:xfrm>
            <a:off x="5047442" y="3742147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E0C16E7-2B8C-BF58-2B09-F4A37F7C37FA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4E33CF-2544-E5AD-63B6-025B5C42B01A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3B6FAB-DAAA-0CD5-3CE3-3AD432E9F706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E4DCA6B-8ACB-1271-84FE-25759D1949C4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27902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Are added to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first cluster</a:t>
            </a: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14DA3CE-40CD-0D0F-F8B5-43F8DC13DD44}"/>
              </a:ext>
            </a:extLst>
          </p:cNvPr>
          <p:cNvSpPr/>
          <p:nvPr/>
        </p:nvSpPr>
        <p:spPr>
          <a:xfrm>
            <a:off x="5249845" y="4051330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E56EAB8-5578-2B67-FE83-0665EE3DBD80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869655-0E00-090E-9509-25E40A9B7D8E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163B67-1EE4-6D23-4B7D-25B3D1F19A44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3AA4DF7E-7F54-F0D7-FD13-21DFCCB7519F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60096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Are added to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first cluster</a:t>
            </a: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14DA3CE-40CD-0D0F-F8B5-43F8DC13DD44}"/>
              </a:ext>
            </a:extLst>
          </p:cNvPr>
          <p:cNvSpPr/>
          <p:nvPr/>
        </p:nvSpPr>
        <p:spPr>
          <a:xfrm>
            <a:off x="5657546" y="4186542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A9F5886-1828-3B42-1F37-F0C5EB04CA55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5FD1C6-97BE-30B2-D31D-88B90B310547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7598031-E30D-2666-F542-65F1E67BA383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BD8C7C8-941D-FC5A-E1EA-E893F7F61B53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72573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Are added to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first cluster</a:t>
            </a: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14DA3CE-40CD-0D0F-F8B5-43F8DC13DD44}"/>
              </a:ext>
            </a:extLst>
          </p:cNvPr>
          <p:cNvSpPr/>
          <p:nvPr/>
        </p:nvSpPr>
        <p:spPr>
          <a:xfrm>
            <a:off x="6047876" y="4259208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7E6E043-C9C0-476D-0D1F-B621AE6D0495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4BFA83-D527-0669-B713-C6EE8D749623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B7BE94D-0418-B57A-60D6-C4801C52343A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8F58792-9266-1FEA-7E80-1B55E362194C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66197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Are added to the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first cluster</a:t>
            </a: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14DA3CE-40CD-0D0F-F8B5-43F8DC13DD44}"/>
              </a:ext>
            </a:extLst>
          </p:cNvPr>
          <p:cNvSpPr/>
          <p:nvPr/>
        </p:nvSpPr>
        <p:spPr>
          <a:xfrm>
            <a:off x="6317812" y="4070408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3BA3CC9-36B6-BD00-2DC1-E1F9215A6659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119F6B-CE3A-477D-95DD-1633E0F9C406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EAEFA2-E478-FA30-AE4E-486504EE7FD4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E0CA460-19F4-D849-5D22-71530A39D715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5129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650A4C-ECF6-44A1-ECDC-141692C388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191C1-3A3A-A742-490E-CE25CEFF2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DBSCAN?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22F37-190F-D69A-75F4-6BA4ABCEF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5562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It forms clusters by identifying </a:t>
            </a:r>
            <a:r>
              <a:rPr lang="en-US" b="1" dirty="0">
                <a:solidFill>
                  <a:srgbClr val="0070C0"/>
                </a:solidFill>
              </a:rPr>
              <a:t>core points</a:t>
            </a:r>
            <a:r>
              <a:rPr lang="en-US" dirty="0"/>
              <a:t> and expanding them to reach neighboring points.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Points not part of any cluster are classified as noise or outliers.</a:t>
            </a:r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98D0AC8C-6601-960D-5068-4089724E5D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4466" y="2286869"/>
            <a:ext cx="4033693" cy="2533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5192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Are added to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first cluster</a:t>
            </a: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14DA3CE-40CD-0D0F-F8B5-43F8DC13DD44}"/>
              </a:ext>
            </a:extLst>
          </p:cNvPr>
          <p:cNvSpPr/>
          <p:nvPr/>
        </p:nvSpPr>
        <p:spPr>
          <a:xfrm>
            <a:off x="6699435" y="4170626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B73E573-166E-1394-A8F1-1346928A03A0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9D3834-B89B-83B3-66AD-76B009661A2E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00664F-ECE0-F36F-07BB-E58F55356C10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C39DCD5-A7A3-7D9D-2EFB-7B62B4D31644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7860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Are added to the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first cluster</a:t>
            </a: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14DA3CE-40CD-0D0F-F8B5-43F8DC13DD44}"/>
              </a:ext>
            </a:extLst>
          </p:cNvPr>
          <p:cNvSpPr/>
          <p:nvPr/>
        </p:nvSpPr>
        <p:spPr>
          <a:xfrm>
            <a:off x="6937432" y="3999679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550BC0C-5440-2128-E3BD-626C2E6D3AED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C9C764-A4F2-1650-15D1-867D966A437C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083568-6B6B-DAEE-201D-7939ADBFE13E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7F0B0CA-7E21-ECD0-1395-E17490922AA6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29320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At this point, every single point in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first cluster 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is a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core point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696BFA6-B69D-631B-535B-8EFDDBA44EC2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92DE1A-C7F4-809E-9B23-057473372A61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DCB425-4EBC-0058-6D4D-24A6FBB9A9FC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6150D51-E311-B65D-67B5-03C4C54D5CD6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20040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Next, we add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non-core points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to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first cluster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696BFA6-B69D-631B-535B-8EFDDBA44EC2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7C0A49-87E2-00FE-CA35-CE5344B33296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B08615-3F36-F00B-E30D-B87EB128C9DB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5625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For example, this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non-core point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is close to a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core point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in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first cluster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696BFA6-B69D-631B-535B-8EFDDBA44EC2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2497B28E-3ECA-CB1F-BF74-E383D342000C}"/>
              </a:ext>
            </a:extLst>
          </p:cNvPr>
          <p:cNvSpPr/>
          <p:nvPr/>
        </p:nvSpPr>
        <p:spPr>
          <a:xfrm>
            <a:off x="4129414" y="4933063"/>
            <a:ext cx="1607173" cy="484632"/>
          </a:xfrm>
          <a:prstGeom prst="rightArrow">
            <a:avLst/>
          </a:prstGeom>
          <a:solidFill>
            <a:srgbClr val="FF0000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B7CCC4-E641-82E3-B8C3-E0D0F2BD005A}"/>
              </a:ext>
            </a:extLst>
          </p:cNvPr>
          <p:cNvSpPr/>
          <p:nvPr/>
        </p:nvSpPr>
        <p:spPr>
          <a:xfrm>
            <a:off x="5538699" y="4744255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67D077-C6F6-EB4E-54FE-61BF565C6C82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F7D5239-1EB8-96E5-FC6E-B3BAF7D633FB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51300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However, because this is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non-core point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, we do not use it to extend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first cluster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any further.</a:t>
            </a:r>
            <a:endParaRPr kumimoji="0" lang="en-PH" sz="30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696BFA6-B69D-631B-535B-8EFDDBA44EC2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2497B28E-3ECA-CB1F-BF74-E383D342000C}"/>
              </a:ext>
            </a:extLst>
          </p:cNvPr>
          <p:cNvSpPr/>
          <p:nvPr/>
        </p:nvSpPr>
        <p:spPr>
          <a:xfrm>
            <a:off x="4129414" y="4933063"/>
            <a:ext cx="1607173" cy="484632"/>
          </a:xfrm>
          <a:prstGeom prst="rightArrow">
            <a:avLst/>
          </a:prstGeom>
          <a:solidFill>
            <a:srgbClr val="FF0000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B7CCC4-E641-82E3-B8C3-E0D0F2BD005A}"/>
              </a:ext>
            </a:extLst>
          </p:cNvPr>
          <p:cNvSpPr/>
          <p:nvPr/>
        </p:nvSpPr>
        <p:spPr>
          <a:xfrm>
            <a:off x="5538699" y="4744255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4D19CB1-A6F4-A68E-B4AD-9DF5D1519EEB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DE71C47-AD55-0359-742B-80C787730B61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6663B52-0E0D-EF54-19CA-AB3698F1732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09622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So this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non-core point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will not be added to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first cluster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.</a:t>
            </a:r>
            <a:endParaRPr kumimoji="0" lang="en-PH" sz="30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696BFA6-B69D-631B-535B-8EFDDBA44EC2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2497B28E-3ECA-CB1F-BF74-E383D342000C}"/>
              </a:ext>
            </a:extLst>
          </p:cNvPr>
          <p:cNvSpPr/>
          <p:nvPr/>
        </p:nvSpPr>
        <p:spPr>
          <a:xfrm>
            <a:off x="3706101" y="5223636"/>
            <a:ext cx="1607173" cy="484632"/>
          </a:xfrm>
          <a:prstGeom prst="rightArrow">
            <a:avLst/>
          </a:prstGeom>
          <a:solidFill>
            <a:srgbClr val="FF0000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B7CCC4-E641-82E3-B8C3-E0D0F2BD005A}"/>
              </a:ext>
            </a:extLst>
          </p:cNvPr>
          <p:cNvSpPr/>
          <p:nvPr/>
        </p:nvSpPr>
        <p:spPr>
          <a:xfrm>
            <a:off x="5136612" y="5043358"/>
            <a:ext cx="969684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0D11CF-C2E7-E713-6165-2EF70E164C0F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2A253D9-6D29-4943-221D-4B6B2BEB4F3D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3D4BADC7-030A-E216-EA72-994A01041319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800710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Unlike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core points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,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non-core points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can only join a cluster. They can not extend it further.</a:t>
            </a:r>
            <a:endParaRPr kumimoji="0" lang="en-PH" sz="30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696BFA6-B69D-631B-535B-8EFDDBA44EC2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2497B28E-3ECA-CB1F-BF74-E383D342000C}"/>
              </a:ext>
            </a:extLst>
          </p:cNvPr>
          <p:cNvSpPr/>
          <p:nvPr/>
        </p:nvSpPr>
        <p:spPr>
          <a:xfrm>
            <a:off x="3706101" y="5223636"/>
            <a:ext cx="1607173" cy="484632"/>
          </a:xfrm>
          <a:prstGeom prst="rightArrow">
            <a:avLst/>
          </a:prstGeom>
          <a:solidFill>
            <a:srgbClr val="FF0000"/>
          </a:solidFill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8B7CCC4-E641-82E3-B8C3-E0D0F2BD005A}"/>
              </a:ext>
            </a:extLst>
          </p:cNvPr>
          <p:cNvSpPr/>
          <p:nvPr/>
        </p:nvSpPr>
        <p:spPr>
          <a:xfrm>
            <a:off x="5136612" y="5043358"/>
            <a:ext cx="969684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B0C9DC0-21CF-7EC4-B9B3-4C086212C4DA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9A6C26-9766-0D24-5766-43AD498DE832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3BA51D6-A7C3-BA61-0C37-B434F6AEC8C2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488495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Now, we add all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non-core points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that are close to the core points in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first cluster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to the cluster.</a:t>
            </a:r>
            <a:endParaRPr kumimoji="0" lang="en-PH" sz="30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696BFA6-B69D-631B-535B-8EFDDBA44EC2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D05D8FF-9667-B8BD-B342-04ACF5F92259}"/>
              </a:ext>
            </a:extLst>
          </p:cNvPr>
          <p:cNvSpPr txBox="1"/>
          <p:nvPr/>
        </p:nvSpPr>
        <p:spPr>
          <a:xfrm>
            <a:off x="5926238" y="546325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789277-BE88-3CD8-E841-FD1547592FFB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C60214-C2D0-29FD-8B96-6C9FF558E221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08D830DB-63A5-A9AD-D185-1A520C4BFD14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8383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3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4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5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5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5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6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72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73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7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7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8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15" grpId="0" animBg="1"/>
      <p:bldP spid="25" grpId="0" animBg="1"/>
      <p:bldP spid="39" grpId="0" animBg="1"/>
      <p:bldP spid="50" grpId="0" animBg="1"/>
      <p:bldP spid="52" grpId="0" animBg="1"/>
      <p:bldP spid="62" grpId="0" animBg="1"/>
      <p:bldP spid="64" grpId="0" animBg="1"/>
      <p:bldP spid="70" grpId="0" animBg="1"/>
      <p:bldP spid="78" grpId="0" animBg="1"/>
      <p:bldP spid="82" grpId="0" animBg="1"/>
      <p:bldP spid="84" grpId="0" animBg="1"/>
      <p:bldP spid="88" grpId="0" animBg="1"/>
      <p:bldP spid="89" grpId="0" animBg="1"/>
      <p:bldP spid="105" grpId="0" animBg="1"/>
      <p:bldP spid="2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And now we are done creating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first cluster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.</a:t>
            </a:r>
            <a:endParaRPr kumimoji="0" lang="en-PH" sz="30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696BFA6-B69D-631B-535B-8EFDDBA44EC2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117909-DD5D-D6BA-7920-B3B2E0EEACFB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24EEAF-AE98-6765-FD09-5C841FFBE834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0445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5">
            <a:extLst>
              <a:ext uri="{FF2B5EF4-FFF2-40B4-BE49-F238E27FC236}">
                <a16:creationId xmlns:a16="http://schemas.microsoft.com/office/drawing/2014/main" id="{FC18711E-456B-ACC7-3D17-012D6493F3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6061663"/>
              </p:ext>
            </p:extLst>
          </p:nvPr>
        </p:nvGraphicFramePr>
        <p:xfrm>
          <a:off x="2032000" y="2774998"/>
          <a:ext cx="8128000" cy="25146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0426052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718738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FF0000"/>
                          </a:solidFill>
                        </a:rPr>
                        <a:t>Height</a:t>
                      </a:r>
                      <a:endParaRPr lang="en-PH" sz="2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00B050"/>
                          </a:solidFill>
                        </a:rPr>
                        <a:t>Weight</a:t>
                      </a:r>
                      <a:endParaRPr lang="en-PH" sz="2400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9023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56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150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3920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62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170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6145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71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168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781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76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171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917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…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/>
                        <a:t>…</a:t>
                      </a:r>
                      <a:endParaRPr lang="en-PH" sz="21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621870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98FF4C5-7377-E7CB-3E44-401C5BD813CB}"/>
              </a:ext>
            </a:extLst>
          </p:cNvPr>
          <p:cNvSpPr txBox="1"/>
          <p:nvPr/>
        </p:nvSpPr>
        <p:spPr>
          <a:xfrm>
            <a:off x="2032000" y="974676"/>
            <a:ext cx="8128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000" dirty="0">
                <a:latin typeface="Calibri (Body)"/>
              </a:rPr>
              <a:t>For example, if we have an unlabeled data set with Height and Weight measurements collected from a group of people…</a:t>
            </a:r>
          </a:p>
        </p:txBody>
      </p:sp>
    </p:spTree>
    <p:extLst>
      <p:ext uri="{BB962C8B-B14F-4D97-AF65-F5344CB8AC3E}">
        <p14:creationId xmlns:p14="http://schemas.microsoft.com/office/powerpoint/2010/main" val="94266566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Now,  because none of these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core points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are close to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first cluster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,</a:t>
            </a:r>
            <a:endParaRPr kumimoji="0" lang="en-PH" sz="30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696BFA6-B69D-631B-535B-8EFDDBA44EC2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920166B-9559-426C-19C3-941C042335AB}"/>
              </a:ext>
            </a:extLst>
          </p:cNvPr>
          <p:cNvSpPr/>
          <p:nvPr/>
        </p:nvSpPr>
        <p:spPr>
          <a:xfrm rot="1542915">
            <a:off x="5362958" y="2077040"/>
            <a:ext cx="978408" cy="484632"/>
          </a:xfrm>
          <a:prstGeom prst="rightArrow">
            <a:avLst/>
          </a:prstGeom>
          <a:solidFill>
            <a:srgbClr val="FF0000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23C5A3-64A4-E394-9646-58672FFF6F6A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F44FDB-2430-FE13-6F4C-24642D3035DC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8926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They form a new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second cluster 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because they are close to each other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.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696BFA6-B69D-631B-535B-8EFDDBA44EC2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763436-5A3A-CA70-2D7C-1B3D164F11D3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4F8FDC-09D7-B6DC-E8BF-ADFD40448900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2852073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And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non-core points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that are close to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second cluster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are added to it.</a:t>
            </a:r>
            <a:endParaRPr kumimoji="0" lang="en-PH" sz="3000" b="1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696BFA6-B69D-631B-535B-8EFDDBA44EC2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355A55-4EB1-BA41-C1AB-97637146BB18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841316-DADE-F905-446E-DDB8241D9F70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8880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3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 animBg="1"/>
      <p:bldP spid="93" grpId="0" animBg="1"/>
      <p:bldP spid="94" grpId="0" animBg="1"/>
      <p:bldP spid="96" grpId="0" animBg="1"/>
      <p:bldP spid="98" grpId="0" animBg="1"/>
      <p:bldP spid="100" grpId="0" animBg="1"/>
      <p:bldP spid="101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And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non-core points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that are close to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second cluster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are added to it.</a:t>
            </a:r>
            <a:endParaRPr kumimoji="0" lang="en-PH" sz="3000" b="1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696BFA6-B69D-631B-535B-8EFDDBA44EC2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5F4933-9348-F98F-2F27-E45F53E02A44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0B1FC1-7AA8-A879-9FE5-A3220EEDCE31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853480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Because all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core points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have been assigned to a cluster, we are done clustering!</a:t>
            </a:r>
            <a:endParaRPr kumimoji="0" lang="en-PH" sz="3000" b="1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696BFA6-B69D-631B-535B-8EFDDBA44EC2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911A205-706F-CD1D-70D1-F173554BE414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2EB07EE-42C4-0E27-87F6-06DC4852D95A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024165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Any remaining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non-core points 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that are not close to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core-points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are not added to clusters and are called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outliers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696BFA6-B69D-631B-535B-8EFDDBA44EC2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BCDFAB-BDEA-D28C-1F15-CC900A49F1EE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09CFB2-9DDF-5E22-9AB7-A6D5F8BB99CF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949547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  <a:solidFill>
            <a:srgbClr val="00B0F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  <a:solidFill>
            <a:srgbClr val="00B050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84834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And that is how the </a:t>
            </a:r>
            <a:r>
              <a:rPr kumimoji="0" lang="en-PH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DBSCAN </a:t>
            </a:r>
            <a:r>
              <a:rPr kumimoji="0" lang="en-PH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algorithm works!</a:t>
            </a:r>
            <a:endParaRPr kumimoji="0" lang="en-PH" sz="3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696BFA6-B69D-631B-535B-8EFDDBA44EC2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C259C7-37F7-6DA5-749D-63D1C9235CE2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2BF989-1B8D-603B-BFDB-5338E98DF037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372735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8E6AA74E-D67B-BBEF-7688-2735333EE5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40661713"/>
                  </p:ext>
                </p:extLst>
              </p:nvPr>
            </p:nvGraphicFramePr>
            <p:xfrm>
              <a:off x="2654715" y="1625600"/>
              <a:ext cx="732453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441510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2441510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2441510">
                      <a:extLst>
                        <a:ext uri="{9D8B030D-6E8A-4147-A177-3AD203B41FA5}">
                          <a16:colId xmlns:a16="http://schemas.microsoft.com/office/drawing/2014/main" val="1913889905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𝐴𝑣𝑒𝑟𝑎𝑔𝑒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𝐵𝑒𝑡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𝑝𝑒𝑟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𝑉𝑖𝑠𝑖𝑡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PH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PH" b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  <m:r>
                                  <a:rPr lang="en-GB" b="1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PH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𝑉𝑖𝑠𝑖𝑡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𝑃𝑒𝑟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𝑀𝑜𝑛𝑡h</m:t>
                                </m:r>
                              </m:oMath>
                            </m:oMathPara>
                          </a14:m>
                          <a:endParaRPr lang="en-GB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PH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b="1" i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PH" b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PH" b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</m:sSub>
                                <m:r>
                                  <a:rPr lang="en-GB" b="1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PH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8E6AA74E-D67B-BBEF-7688-2735333EE51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40661713"/>
                  </p:ext>
                </p:extLst>
              </p:nvPr>
            </p:nvGraphicFramePr>
            <p:xfrm>
              <a:off x="2654715" y="1625600"/>
              <a:ext cx="732453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441510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2441510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2441510">
                      <a:extLst>
                        <a:ext uri="{9D8B030D-6E8A-4147-A177-3AD203B41FA5}">
                          <a16:colId xmlns:a16="http://schemas.microsoft.com/office/drawing/2014/main" val="1913889905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000" t="-2000" r="-100518" b="-602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1042" t="-2000" r="-1042" b="-602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3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8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7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76002036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585BD4F2-FF6C-7245-BBBD-907606AAB1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155D760-F576-71E1-81A9-5DF79D2461AF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3" name="Chart 2">
              <a:extLst>
                <a:ext uri="{FF2B5EF4-FFF2-40B4-BE49-F238E27FC236}">
                  <a16:creationId xmlns:a16="http://schemas.microsoft.com/office/drawing/2014/main" id="{C8DEB73C-9F23-77F6-9663-0A84A6DFC53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221464719"/>
                </p:ext>
              </p:extLst>
            </p:nvPr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B67E6C9-7217-0459-7885-0483C87292EE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52DB7A7-85FE-277B-1B1B-E174879D9958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932195C-B75C-7CD9-1304-D082D06EB710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07EFC2A-A4D0-C148-E4CF-B47E62E6DB90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C1E182A-310C-F6C0-5429-C82E312BADF0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B95FD11-D5CF-61D9-DBD1-7590A446321F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C0B1FA5-BBEB-2F7D-D63E-EB8DF42F2E5A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75CA41-AE6C-C945-F310-5DEB450A9F77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964906D-5214-2E5B-866B-8F891465E453}"/>
              </a:ext>
            </a:extLst>
          </p:cNvPr>
          <p:cNvSpPr txBox="1">
            <a:spLocks/>
          </p:cNvSpPr>
          <p:nvPr/>
        </p:nvSpPr>
        <p:spPr>
          <a:xfrm>
            <a:off x="838200" y="5915593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Step 1: </a:t>
            </a:r>
            <a:r>
              <a:rPr lang="en-US" dirty="0"/>
              <a:t>Set </a:t>
            </a:r>
            <a:r>
              <a:rPr lang="en-US" b="1" dirty="0">
                <a:solidFill>
                  <a:srgbClr val="7030A0"/>
                </a:solidFill>
              </a:rPr>
              <a:t>eps</a:t>
            </a:r>
            <a:r>
              <a:rPr lang="en-US" dirty="0"/>
              <a:t> and </a:t>
            </a:r>
            <a:r>
              <a:rPr lang="en-US" b="1" dirty="0" err="1">
                <a:solidFill>
                  <a:srgbClr val="7030A0"/>
                </a:solidFill>
              </a:rPr>
              <a:t>min_samples</a:t>
            </a:r>
            <a:endParaRPr lang="en-PH" b="1" dirty="0">
              <a:solidFill>
                <a:srgbClr val="7030A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A9D30EE-F6F5-31D6-EBF2-90278220847D}"/>
              </a:ext>
            </a:extLst>
          </p:cNvPr>
          <p:cNvSpPr txBox="1"/>
          <p:nvPr/>
        </p:nvSpPr>
        <p:spPr>
          <a:xfrm>
            <a:off x="579775" y="789446"/>
            <a:ext cx="6098058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b="1" dirty="0">
                <a:solidFill>
                  <a:srgbClr val="7030A0"/>
                </a:solidFill>
              </a:rPr>
              <a:t>eps</a:t>
            </a:r>
            <a:r>
              <a:rPr lang="en-US" sz="3000" b="1" dirty="0">
                <a:solidFill>
                  <a:srgbClr val="00B0F0"/>
                </a:solidFill>
              </a:rPr>
              <a:t> </a:t>
            </a:r>
            <a:r>
              <a:rPr lang="en-US" sz="3000" dirty="0"/>
              <a:t>is the maximum distance between two samples for one to be considered as in the neighborhood of the other. </a:t>
            </a:r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03590931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771FE2B7-F726-FE06-5538-770B768A1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5D00AA5-1DF9-A692-2A37-9F99901E2207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3" name="Chart 2">
              <a:extLst>
                <a:ext uri="{FF2B5EF4-FFF2-40B4-BE49-F238E27FC236}">
                  <a16:creationId xmlns:a16="http://schemas.microsoft.com/office/drawing/2014/main" id="{B8C25B8F-1039-1739-B111-CE839CBBFF91}"/>
                </a:ext>
              </a:extLst>
            </p:cNvPr>
            <p:cNvGraphicFramePr/>
            <p:nvPr/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649C0E1-A401-401B-29F0-7350A935BE70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942528F-1A08-6352-8CD9-43D15B86BB81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9DDD826-0DCD-D9BC-1994-3F6642CF9B4D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76D517B-1186-1D02-B6F6-1007099F95EB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EFC33F9-4A97-2763-77F7-420B95CA0ED0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6BF3EFC-C375-90D7-1D6F-717DDB6774D7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081962B-47D5-7AA1-7AB0-0372BDDAD8E2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FA000A-66D8-2FCB-5483-B6F85C08DE1D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D34266FE-136F-DA7C-2EDA-10CCF029CD2A}"/>
              </a:ext>
            </a:extLst>
          </p:cNvPr>
          <p:cNvSpPr txBox="1">
            <a:spLocks/>
          </p:cNvSpPr>
          <p:nvPr/>
        </p:nvSpPr>
        <p:spPr>
          <a:xfrm>
            <a:off x="838200" y="5915593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Step 1: </a:t>
            </a:r>
            <a:r>
              <a:rPr lang="en-US" dirty="0"/>
              <a:t>Set </a:t>
            </a:r>
            <a:r>
              <a:rPr lang="en-US" b="1" dirty="0">
                <a:solidFill>
                  <a:srgbClr val="7030A0"/>
                </a:solidFill>
              </a:rPr>
              <a:t>eps</a:t>
            </a:r>
            <a:r>
              <a:rPr lang="en-US" dirty="0"/>
              <a:t> and </a:t>
            </a:r>
            <a:r>
              <a:rPr lang="en-US" b="1" dirty="0" err="1">
                <a:solidFill>
                  <a:srgbClr val="7030A0"/>
                </a:solidFill>
              </a:rPr>
              <a:t>min_samples</a:t>
            </a:r>
            <a:endParaRPr lang="en-PH" b="1" dirty="0">
              <a:solidFill>
                <a:srgbClr val="7030A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6DEBC9-F42E-C8EB-3B6C-8CF97F45F514}"/>
              </a:ext>
            </a:extLst>
          </p:cNvPr>
          <p:cNvSpPr txBox="1"/>
          <p:nvPr/>
        </p:nvSpPr>
        <p:spPr>
          <a:xfrm>
            <a:off x="579775" y="789446"/>
            <a:ext cx="6098058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 err="1">
                <a:solidFill>
                  <a:srgbClr val="7030A0"/>
                </a:solidFill>
              </a:rPr>
              <a:t>min_samples</a:t>
            </a:r>
            <a:r>
              <a:rPr lang="en-US" sz="2800" b="1" dirty="0">
                <a:solidFill>
                  <a:srgbClr val="00B0F0"/>
                </a:solidFill>
              </a:rPr>
              <a:t> </a:t>
            </a:r>
            <a:r>
              <a:rPr lang="en-US" sz="2800" dirty="0"/>
              <a:t>is the number of samples in a neighborhood for a point to be considered as a core point.</a:t>
            </a:r>
          </a:p>
          <a:p>
            <a:endParaRPr lang="en-US" sz="2800" dirty="0"/>
          </a:p>
          <a:p>
            <a:r>
              <a:rPr lang="en-US" sz="2800" dirty="0"/>
              <a:t>This </a:t>
            </a:r>
            <a:r>
              <a:rPr lang="en-US" sz="2800" b="1" dirty="0"/>
              <a:t>includes the point itself</a:t>
            </a:r>
            <a:r>
              <a:rPr lang="en-US" sz="2800" dirty="0"/>
              <a:t>. </a:t>
            </a:r>
          </a:p>
          <a:p>
            <a:endParaRPr lang="en-US" sz="2800" dirty="0"/>
          </a:p>
          <a:p>
            <a:r>
              <a:rPr lang="en-US" sz="2800" dirty="0"/>
              <a:t>If </a:t>
            </a:r>
            <a:r>
              <a:rPr lang="en-US" sz="2800" b="1" dirty="0" err="1">
                <a:solidFill>
                  <a:srgbClr val="7030A0"/>
                </a:solidFill>
              </a:rPr>
              <a:t>min_samples</a:t>
            </a:r>
            <a:r>
              <a:rPr lang="en-US" sz="2800" b="1" dirty="0">
                <a:solidFill>
                  <a:srgbClr val="7030A0"/>
                </a:solidFill>
              </a:rPr>
              <a:t> </a:t>
            </a:r>
            <a:r>
              <a:rPr lang="en-US" sz="2800" dirty="0"/>
              <a:t>is set to a higher value, DBSCAN will find denser clusters, whereas if it is set to a lower value, the found clusters will be more sparse.</a:t>
            </a:r>
          </a:p>
        </p:txBody>
      </p:sp>
    </p:spTree>
    <p:extLst>
      <p:ext uri="{BB962C8B-B14F-4D97-AF65-F5344CB8AC3E}">
        <p14:creationId xmlns:p14="http://schemas.microsoft.com/office/powerpoint/2010/main" val="1289843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19858F-D5E3-79F8-E892-5A51EF35DAB9}"/>
              </a:ext>
            </a:extLst>
          </p:cNvPr>
          <p:cNvSpPr txBox="1"/>
          <p:nvPr/>
        </p:nvSpPr>
        <p:spPr>
          <a:xfrm>
            <a:off x="5155523" y="5635677"/>
            <a:ext cx="118430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A8EE26-A821-7B77-A9AB-BD05F57EF54C}"/>
              </a:ext>
            </a:extLst>
          </p:cNvPr>
          <p:cNvSpPr txBox="1"/>
          <p:nvPr/>
        </p:nvSpPr>
        <p:spPr>
          <a:xfrm rot="16200000">
            <a:off x="44766" y="2672003"/>
            <a:ext cx="118339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6" y="133314"/>
            <a:ext cx="690890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000" dirty="0">
                <a:solidFill>
                  <a:prstClr val="black"/>
                </a:solidFill>
                <a:latin typeface="Aptos" panose="02110004020202020204"/>
              </a:rPr>
              <a:t>And plotted the data in a scatter plot.. </a:t>
            </a: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080C358-2A44-13EA-1B4D-0873D1071C34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0082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61E15D15-BA35-A6D5-B558-4619437AD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166AE4B-5E02-52D9-B319-E15BFCC08D6F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3" name="Chart 2">
              <a:extLst>
                <a:ext uri="{FF2B5EF4-FFF2-40B4-BE49-F238E27FC236}">
                  <a16:creationId xmlns:a16="http://schemas.microsoft.com/office/drawing/2014/main" id="{E59ADB06-4737-B392-5F44-D1E00A8E3A25}"/>
                </a:ext>
              </a:extLst>
            </p:cNvPr>
            <p:cNvGraphicFramePr/>
            <p:nvPr/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01EDC9F-D84A-B9F7-B767-A6062085D5FE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0A01FD0-9E59-A1A8-B39F-47665E08E55D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95D4DB6-02B3-8678-316A-B8F15825CD5B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F3611C9-0616-AF19-0109-A64DD561306A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5066BD6-0532-E85C-BFF7-AB7190A31007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23E7792-B70F-5519-333A-654FC156EE47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1BE603A3-B3FC-434C-961E-93EA6FA89EA0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587052-22C9-0A3F-3141-88E1C5F1E3EA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A7AE1A26-7C2F-3B52-A6DF-1D23F450EAF1}"/>
              </a:ext>
            </a:extLst>
          </p:cNvPr>
          <p:cNvSpPr txBox="1">
            <a:spLocks/>
          </p:cNvSpPr>
          <p:nvPr/>
        </p:nvSpPr>
        <p:spPr>
          <a:xfrm>
            <a:off x="838200" y="5915593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Step 1: </a:t>
            </a:r>
            <a:r>
              <a:rPr lang="en-US" dirty="0"/>
              <a:t>Set </a:t>
            </a:r>
            <a:r>
              <a:rPr lang="en-US" b="1" dirty="0">
                <a:solidFill>
                  <a:srgbClr val="7030A0"/>
                </a:solidFill>
              </a:rPr>
              <a:t>eps</a:t>
            </a:r>
            <a:r>
              <a:rPr lang="en-US" dirty="0"/>
              <a:t> and </a:t>
            </a:r>
            <a:r>
              <a:rPr lang="en-US" b="1" dirty="0" err="1">
                <a:solidFill>
                  <a:srgbClr val="7030A0"/>
                </a:solidFill>
              </a:rPr>
              <a:t>min_samples</a:t>
            </a:r>
            <a:endParaRPr lang="en-PH" b="1" dirty="0">
              <a:solidFill>
                <a:srgbClr val="7030A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0CD213-5457-DF1B-FB7E-F35272B61F88}"/>
              </a:ext>
            </a:extLst>
          </p:cNvPr>
          <p:cNvSpPr txBox="1"/>
          <p:nvPr/>
        </p:nvSpPr>
        <p:spPr>
          <a:xfrm>
            <a:off x="579775" y="789446"/>
            <a:ext cx="6098058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000" dirty="0"/>
              <a:t>For this example, we will set</a:t>
            </a:r>
          </a:p>
          <a:p>
            <a:endParaRPr lang="en-US" sz="3000" b="1" dirty="0">
              <a:solidFill>
                <a:srgbClr val="7030A0"/>
              </a:solidFill>
            </a:endParaRPr>
          </a:p>
          <a:p>
            <a:r>
              <a:rPr lang="en-US" sz="3000" b="1" dirty="0">
                <a:solidFill>
                  <a:srgbClr val="7030A0"/>
                </a:solidFill>
              </a:rPr>
              <a:t>eps</a:t>
            </a:r>
            <a:r>
              <a:rPr lang="en-US" sz="3000" b="1" dirty="0"/>
              <a:t> = 1 </a:t>
            </a:r>
          </a:p>
          <a:p>
            <a:endParaRPr lang="en-US" sz="3000" b="1" dirty="0"/>
          </a:p>
          <a:p>
            <a:r>
              <a:rPr lang="en-US" sz="3000" dirty="0"/>
              <a:t>and</a:t>
            </a:r>
            <a:r>
              <a:rPr lang="en-US" sz="3000" b="1" dirty="0"/>
              <a:t> </a:t>
            </a:r>
          </a:p>
          <a:p>
            <a:endParaRPr lang="en-US" sz="3000" b="1" dirty="0">
              <a:solidFill>
                <a:srgbClr val="7030A0"/>
              </a:solidFill>
            </a:endParaRPr>
          </a:p>
          <a:p>
            <a:r>
              <a:rPr lang="en-US" sz="3000" b="1" dirty="0" err="1">
                <a:solidFill>
                  <a:srgbClr val="7030A0"/>
                </a:solidFill>
              </a:rPr>
              <a:t>min_samples</a:t>
            </a:r>
            <a:r>
              <a:rPr lang="en-US" sz="3000" b="1" dirty="0">
                <a:solidFill>
                  <a:srgbClr val="7030A0"/>
                </a:solidFill>
              </a:rPr>
              <a:t> </a:t>
            </a:r>
            <a:r>
              <a:rPr lang="en-US" sz="3000" b="1" dirty="0"/>
              <a:t>= 4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37998593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0159FB8C-AEDD-F045-602E-749F081D96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9679AB9-9024-3DAA-686D-E15C5263B760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3" name="Chart 2">
              <a:extLst>
                <a:ext uri="{FF2B5EF4-FFF2-40B4-BE49-F238E27FC236}">
                  <a16:creationId xmlns:a16="http://schemas.microsoft.com/office/drawing/2014/main" id="{4C391C66-43D8-3D18-2D46-D6078C182C18}"/>
                </a:ext>
              </a:extLst>
            </p:cNvPr>
            <p:cNvGraphicFramePr/>
            <p:nvPr/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FBC6131-A54D-00D0-C6E5-04E7C38FDEEF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8F7FD6C-7556-C6A0-96BF-8500D2F84047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1B0A8D2-CAD6-5F57-6F5B-C1E9676F1D5D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A72457F-29F8-4B18-8D44-6B8B933EBD5C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5563EAE-D548-434A-D6AA-1938B6E6BCDF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9E38CDC-BADE-67DC-0486-C8B2067D1EE3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368429FF-8E52-A6BE-20AB-E7F02835F659}"/>
              </a:ext>
            </a:extLst>
          </p:cNvPr>
          <p:cNvGraphicFramePr>
            <a:graphicFrameLocks noGrp="1"/>
          </p:cNvGraphicFramePr>
          <p:nvPr/>
        </p:nvGraphicFramePr>
        <p:xfrm>
          <a:off x="211055" y="690282"/>
          <a:ext cx="6415596" cy="50710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3236">
                  <a:extLst>
                    <a:ext uri="{9D8B030D-6E8A-4147-A177-3AD203B41FA5}">
                      <a16:colId xmlns:a16="http://schemas.microsoft.com/office/drawing/2014/main" val="4138762431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213859408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913889905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2544993987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364078353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824732605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3150221403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689251990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831367473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16169388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913542892"/>
                    </a:ext>
                  </a:extLst>
                </a:gridCol>
              </a:tblGrid>
              <a:tr h="461006">
                <a:tc>
                  <a:txBody>
                    <a:bodyPr/>
                    <a:lstStyle/>
                    <a:p>
                      <a:pPr algn="ctr"/>
                      <a:endParaRPr lang="en-PH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(3,4)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(2,4)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(3,3)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(9,7)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(8,7)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(9,6)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H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(9,8)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(4,4)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J (10,7)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9613531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(3,4)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9.8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5653625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(2,4)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1513305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(3,3)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931857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0431787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(9,7)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7431060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(8,7)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9.8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102458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(9,6)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363204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H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(9,8)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9761896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(4,4)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5308903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J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(10,7)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113483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B647D1F3-54E4-EC0B-6E9E-C8025D2F1B6C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7238A8-D7E0-AFF8-3AE7-5589F94C5B02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39BA1EBA-1152-82E2-2A2D-F2F22C97A62B}"/>
              </a:ext>
            </a:extLst>
          </p:cNvPr>
          <p:cNvSpPr txBox="1">
            <a:spLocks/>
          </p:cNvSpPr>
          <p:nvPr/>
        </p:nvSpPr>
        <p:spPr>
          <a:xfrm>
            <a:off x="838200" y="5915593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Step 2: </a:t>
            </a:r>
            <a:r>
              <a:rPr lang="en-US" dirty="0"/>
              <a:t>Calculate the distance between every pair of data points using a distance metric like </a:t>
            </a:r>
            <a:r>
              <a:rPr lang="en-US" b="1" dirty="0"/>
              <a:t>Euclidean distance</a:t>
            </a:r>
            <a:r>
              <a:rPr lang="en-US" dirty="0"/>
              <a:t>.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81838205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A524F1B5-0DD6-B6AD-79E3-42C36829DF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0D84724-1E03-6C87-6943-D19612AA8D6A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3" name="Chart 2">
              <a:extLst>
                <a:ext uri="{FF2B5EF4-FFF2-40B4-BE49-F238E27FC236}">
                  <a16:creationId xmlns:a16="http://schemas.microsoft.com/office/drawing/2014/main" id="{C6286473-6DA4-2DE1-8F27-6D6B411D5C0F}"/>
                </a:ext>
              </a:extLst>
            </p:cNvPr>
            <p:cNvGraphicFramePr/>
            <p:nvPr/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2CE3391-0E93-C78F-BF98-1D1F607442ED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43EE885-3D72-6917-22EA-5424B5597558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4909901-0A73-F9D6-574E-7DDBF13B616A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36F23DA-9AEA-2FB6-CEE5-755A285B978E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A853CCF-B1F4-0F77-85CE-9081E76B3C0B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E113694-F6E1-DBE2-787B-FDC2C3078FEA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C3D6EAC9-588F-B449-DE71-623C7C9574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9947783"/>
              </p:ext>
            </p:extLst>
          </p:nvPr>
        </p:nvGraphicFramePr>
        <p:xfrm>
          <a:off x="211055" y="690282"/>
          <a:ext cx="6415596" cy="50710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3236">
                  <a:extLst>
                    <a:ext uri="{9D8B030D-6E8A-4147-A177-3AD203B41FA5}">
                      <a16:colId xmlns:a16="http://schemas.microsoft.com/office/drawing/2014/main" val="4138762431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213859408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913889905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2544993987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364078353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824732605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3150221403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689251990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831367473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16169388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913542892"/>
                    </a:ext>
                  </a:extLst>
                </a:gridCol>
              </a:tblGrid>
              <a:tr h="461006">
                <a:tc>
                  <a:txBody>
                    <a:bodyPr/>
                    <a:lstStyle/>
                    <a:p>
                      <a:pPr algn="ctr"/>
                      <a:endParaRPr lang="en-PH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(3,4)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(2,4)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(3,3)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(4,4)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(8,7)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(9,6)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H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(9,8)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(9,7)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J (10,7)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9613531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(3,4)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5653625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(2,4)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1513305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(3,3)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931857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0431787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(4,4)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7431060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(8,7)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102458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(9,6)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363204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H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(9,8)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9761896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(9,7)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5308903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J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(10,7)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113483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7F8F254-D2EA-76ED-5ED4-8946C94CED1E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D71F66-1701-F585-92CE-2B545893E8A1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DE53387-CB6F-87A5-CEB5-669B25FA542F}"/>
              </a:ext>
            </a:extLst>
          </p:cNvPr>
          <p:cNvSpPr/>
          <p:nvPr/>
        </p:nvSpPr>
        <p:spPr>
          <a:xfrm>
            <a:off x="8174577" y="2859755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059EF1-158F-E7E3-EFB7-DA96E98848D0}"/>
              </a:ext>
            </a:extLst>
          </p:cNvPr>
          <p:cNvSpPr/>
          <p:nvPr/>
        </p:nvSpPr>
        <p:spPr>
          <a:xfrm>
            <a:off x="1371601" y="1156226"/>
            <a:ext cx="2340862" cy="452442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solidFill>
                <a:srgbClr val="FF000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29DF9F3-4090-D05A-36DA-DA4B835333F4}"/>
              </a:ext>
            </a:extLst>
          </p:cNvPr>
          <p:cNvSpPr/>
          <p:nvPr/>
        </p:nvSpPr>
        <p:spPr>
          <a:xfrm>
            <a:off x="800101" y="1608668"/>
            <a:ext cx="571500" cy="1820332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solidFill>
                <a:srgbClr val="FF0000"/>
              </a:solidFill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C1B1BC6-514E-FB9E-062E-FD8F1AFF8ADD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Step 3: </a:t>
            </a:r>
            <a:r>
              <a:rPr lang="en-US" dirty="0"/>
              <a:t>For each point, find its </a:t>
            </a:r>
            <a:r>
              <a:rPr lang="en-US" dirty="0" err="1"/>
              <a:t>neighbours</a:t>
            </a:r>
            <a:r>
              <a:rPr lang="en-US" dirty="0"/>
              <a:t> within the </a:t>
            </a:r>
            <a:r>
              <a:rPr lang="en-US" b="1" dirty="0">
                <a:solidFill>
                  <a:srgbClr val="7030A0"/>
                </a:solidFill>
              </a:rPr>
              <a:t>eps/radius</a:t>
            </a:r>
            <a:r>
              <a:rPr lang="en-US" dirty="0"/>
              <a:t>.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55858153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967A561A-50B7-688C-6641-123104C48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93ED7C8-6400-DB9D-2BD1-4B02D4ECE3D8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3" name="Chart 2">
              <a:extLst>
                <a:ext uri="{FF2B5EF4-FFF2-40B4-BE49-F238E27FC236}">
                  <a16:creationId xmlns:a16="http://schemas.microsoft.com/office/drawing/2014/main" id="{5A996B76-1A7C-66AF-E01D-A9D68BE630B5}"/>
                </a:ext>
              </a:extLst>
            </p:cNvPr>
            <p:cNvGraphicFramePr/>
            <p:nvPr/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7287E51-70D0-1E98-D2F2-13FAFB79670E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D51EBD7-262F-20F0-D53C-AFF19B788834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16E5088-EF3D-7653-F936-F3D3BE975498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3FC7636-5B14-C323-62D6-28228AF803B0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0899A66-4445-D723-37B1-E2AFD3ADFA2E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41601AA-6B27-6590-EC51-9201CE9236A1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6E8AC37-5E5D-C9CD-5725-742ED098B7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8635359"/>
              </p:ext>
            </p:extLst>
          </p:nvPr>
        </p:nvGraphicFramePr>
        <p:xfrm>
          <a:off x="211055" y="690282"/>
          <a:ext cx="6415596" cy="50710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3236">
                  <a:extLst>
                    <a:ext uri="{9D8B030D-6E8A-4147-A177-3AD203B41FA5}">
                      <a16:colId xmlns:a16="http://schemas.microsoft.com/office/drawing/2014/main" val="4138762431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213859408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913889905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2544993987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364078353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824732605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3150221403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689251990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831367473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16169388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913542892"/>
                    </a:ext>
                  </a:extLst>
                </a:gridCol>
              </a:tblGrid>
              <a:tr h="461006">
                <a:tc>
                  <a:txBody>
                    <a:bodyPr/>
                    <a:lstStyle/>
                    <a:p>
                      <a:pPr algn="ctr"/>
                      <a:endParaRPr lang="en-PH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(3,4)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(2,4)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(3,3)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(4,4)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(8,7)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(9,6)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H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(9,8)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(9,7)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J (10,7)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9613531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(3,4)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5653625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(2,4)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8.5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13305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(3,3)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931857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0431787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(4,4)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7431060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(8,7)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102458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(9,6)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363204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H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(9,8)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9761896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(9,7)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5308903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J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(10,7)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8.5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113483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8EB57BB-8490-D26B-E03B-264C2D54C08C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8E52FD-6880-0A0C-DC69-2732BD33415B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12FC060-C63D-E64B-5655-23A75A435084}"/>
              </a:ext>
            </a:extLst>
          </p:cNvPr>
          <p:cNvSpPr/>
          <p:nvPr/>
        </p:nvSpPr>
        <p:spPr>
          <a:xfrm>
            <a:off x="7721171" y="2858329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1AD0AF-6722-2935-3BCA-77A4F7255A01}"/>
              </a:ext>
            </a:extLst>
          </p:cNvPr>
          <p:cNvSpPr/>
          <p:nvPr/>
        </p:nvSpPr>
        <p:spPr>
          <a:xfrm>
            <a:off x="798990" y="1608668"/>
            <a:ext cx="571501" cy="452442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solidFill>
                <a:srgbClr val="FF000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87957D-B210-EB72-65A0-2FD1C5560127}"/>
              </a:ext>
            </a:extLst>
          </p:cNvPr>
          <p:cNvSpPr/>
          <p:nvPr/>
        </p:nvSpPr>
        <p:spPr>
          <a:xfrm>
            <a:off x="1386028" y="1150944"/>
            <a:ext cx="571500" cy="452442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solidFill>
                <a:srgbClr val="FF0000"/>
              </a:solidFill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057C65D4-8BB0-B972-5D0F-347896B0D57D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Step 3: </a:t>
            </a:r>
            <a:r>
              <a:rPr lang="en-US" dirty="0"/>
              <a:t>For each point, find its </a:t>
            </a:r>
            <a:r>
              <a:rPr lang="en-US" dirty="0" err="1"/>
              <a:t>neighbours</a:t>
            </a:r>
            <a:r>
              <a:rPr lang="en-US" dirty="0"/>
              <a:t> within the </a:t>
            </a:r>
            <a:r>
              <a:rPr lang="en-US" b="1" dirty="0">
                <a:solidFill>
                  <a:srgbClr val="7030A0"/>
                </a:solidFill>
              </a:rPr>
              <a:t>eps/radius</a:t>
            </a:r>
            <a:r>
              <a:rPr lang="en-US" dirty="0"/>
              <a:t>.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919523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9DAF0600-9D2A-4B40-8C30-00C9A3720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2BE34F4-C933-BE33-7D8F-E29DDAFB3DB8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3" name="Chart 2">
              <a:extLst>
                <a:ext uri="{FF2B5EF4-FFF2-40B4-BE49-F238E27FC236}">
                  <a16:creationId xmlns:a16="http://schemas.microsoft.com/office/drawing/2014/main" id="{F0414946-40EF-974B-E035-B8D5ECEF3D8D}"/>
                </a:ext>
              </a:extLst>
            </p:cNvPr>
            <p:cNvGraphicFramePr/>
            <p:nvPr/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52D0AD5-B275-EFFA-B76B-DF80609F325B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5C319D6-9F7C-D464-E78D-2C811C7EE104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C51631B-CDFF-AA1E-5A28-38FE182D8C20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B631113-6A75-E018-F5A7-7A83D74B8522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F2EEF8E-EA3A-3677-3902-CF66DE2974DD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D06B62E-9062-AB02-2A16-4F5E0EF58F7A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0F5E308B-8861-FAC4-1346-482D1BA90A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125590"/>
              </p:ext>
            </p:extLst>
          </p:nvPr>
        </p:nvGraphicFramePr>
        <p:xfrm>
          <a:off x="211055" y="690282"/>
          <a:ext cx="6415596" cy="50710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3236">
                  <a:extLst>
                    <a:ext uri="{9D8B030D-6E8A-4147-A177-3AD203B41FA5}">
                      <a16:colId xmlns:a16="http://schemas.microsoft.com/office/drawing/2014/main" val="4138762431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213859408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913889905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2544993987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364078353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824732605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3150221403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689251990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831367473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16169388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913542892"/>
                    </a:ext>
                  </a:extLst>
                </a:gridCol>
              </a:tblGrid>
              <a:tr h="461006">
                <a:tc>
                  <a:txBody>
                    <a:bodyPr/>
                    <a:lstStyle/>
                    <a:p>
                      <a:pPr algn="ctr"/>
                      <a:endParaRPr lang="en-PH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(3,4)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(2,4)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(3,3)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(4,4)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(8,7)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(9,6)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H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(9,8)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(9,7)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J (10,7)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9613531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(3,4)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5653625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(2,4)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1513305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(3,3)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7.8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931857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0431787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(4,4)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7431060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(8,7)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102458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(9,6)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363204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H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(9,8)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7.8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9761896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(9,7)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5308903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J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(10,7)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113483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FF500DA-F69F-0B8D-C50C-E441CE602BE8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1C5295-F968-095D-6C42-38F6E4748099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FF72FE0-E270-3BF9-8D7B-D9DEA092264B}"/>
              </a:ext>
            </a:extLst>
          </p:cNvPr>
          <p:cNvSpPr/>
          <p:nvPr/>
        </p:nvSpPr>
        <p:spPr>
          <a:xfrm>
            <a:off x="8176543" y="3260384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4189CF-31C1-B6CA-9CB5-E33DAF2ACF8B}"/>
              </a:ext>
            </a:extLst>
          </p:cNvPr>
          <p:cNvSpPr/>
          <p:nvPr/>
        </p:nvSpPr>
        <p:spPr>
          <a:xfrm>
            <a:off x="798990" y="2074843"/>
            <a:ext cx="571501" cy="459037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solidFill>
                <a:srgbClr val="FF000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10DA19B-FD46-BA56-AB78-516F54135000}"/>
              </a:ext>
            </a:extLst>
          </p:cNvPr>
          <p:cNvSpPr/>
          <p:nvPr/>
        </p:nvSpPr>
        <p:spPr>
          <a:xfrm>
            <a:off x="1966250" y="1150944"/>
            <a:ext cx="571500" cy="452442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solidFill>
                <a:srgbClr val="FF0000"/>
              </a:solidFill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5094F26-5435-75BE-58CC-A198D16B814F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Step 3: </a:t>
            </a:r>
            <a:r>
              <a:rPr lang="en-US" dirty="0"/>
              <a:t>For each point, find its </a:t>
            </a:r>
            <a:r>
              <a:rPr lang="en-US" dirty="0" err="1"/>
              <a:t>neighbours</a:t>
            </a:r>
            <a:r>
              <a:rPr lang="en-US" dirty="0"/>
              <a:t> within the </a:t>
            </a:r>
            <a:r>
              <a:rPr lang="en-US" b="1" dirty="0">
                <a:solidFill>
                  <a:srgbClr val="7030A0"/>
                </a:solidFill>
              </a:rPr>
              <a:t>eps/radius</a:t>
            </a:r>
            <a:r>
              <a:rPr lang="en-US" dirty="0"/>
              <a:t>.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26164364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69781ECB-12C2-D825-ECEA-A6F42A533C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0CBBDC1-987E-844B-FA63-BA4D3CEEC355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3" name="Chart 2">
              <a:extLst>
                <a:ext uri="{FF2B5EF4-FFF2-40B4-BE49-F238E27FC236}">
                  <a16:creationId xmlns:a16="http://schemas.microsoft.com/office/drawing/2014/main" id="{7520C6F7-644D-0CF0-6FF6-9005D9ADD917}"/>
                </a:ext>
              </a:extLst>
            </p:cNvPr>
            <p:cNvGraphicFramePr/>
            <p:nvPr/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B4B8A79-AFF8-2DCC-00C3-1EBB2A68AA6A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0EA6070-70BB-30FE-702A-038D87FA962B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B48A631-A5CA-6EAB-55C0-171338475791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5FC2BC5-09AF-6A83-F026-DB613BE13F54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9AF10E5-0922-2B2A-2D3D-E88E2D78ABCA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1E68935-D678-645F-DC5B-14F18A092070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40E09280-DA9F-A62B-ECBA-8D936ADF0A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6981256"/>
              </p:ext>
            </p:extLst>
          </p:nvPr>
        </p:nvGraphicFramePr>
        <p:xfrm>
          <a:off x="211055" y="690282"/>
          <a:ext cx="6415596" cy="50710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3236">
                  <a:extLst>
                    <a:ext uri="{9D8B030D-6E8A-4147-A177-3AD203B41FA5}">
                      <a16:colId xmlns:a16="http://schemas.microsoft.com/office/drawing/2014/main" val="4138762431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213859408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913889905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2544993987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364078353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824732605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3150221403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689251990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831367473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16169388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913542892"/>
                    </a:ext>
                  </a:extLst>
                </a:gridCol>
              </a:tblGrid>
              <a:tr h="461006">
                <a:tc>
                  <a:txBody>
                    <a:bodyPr/>
                    <a:lstStyle/>
                    <a:p>
                      <a:pPr algn="ctr"/>
                      <a:endParaRPr lang="en-PH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(3,4)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(2,4)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(3,3)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(4,4)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(8,7)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(9,6)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H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(9,8)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(9,7)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J (10,7)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9613531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(3,4)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5653625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(2,4)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1513305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(3,3)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931857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431787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(4,4)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7431060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(8,7)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102458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(9,6)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363204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H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(9,8)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9761896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(9,7)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5308903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J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(10,7)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113483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4B76AEF3-84D4-F335-52EA-4096CD6B6077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C49F6B-2706-8E9D-5994-566DC321863C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4ABFBB1-1C33-0265-7B3B-43B0855ED22C}"/>
              </a:ext>
            </a:extLst>
          </p:cNvPr>
          <p:cNvSpPr/>
          <p:nvPr/>
        </p:nvSpPr>
        <p:spPr>
          <a:xfrm>
            <a:off x="8176543" y="2461128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973FA71-F03E-B940-DA19-FEDFA7ABBA88}"/>
              </a:ext>
            </a:extLst>
          </p:cNvPr>
          <p:cNvSpPr/>
          <p:nvPr/>
        </p:nvSpPr>
        <p:spPr>
          <a:xfrm>
            <a:off x="798990" y="2523881"/>
            <a:ext cx="571501" cy="459037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solidFill>
                <a:srgbClr val="FF000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89A6C8-872A-0EC6-FD14-E91C10836483}"/>
              </a:ext>
            </a:extLst>
          </p:cNvPr>
          <p:cNvSpPr/>
          <p:nvPr/>
        </p:nvSpPr>
        <p:spPr>
          <a:xfrm>
            <a:off x="2554647" y="1150944"/>
            <a:ext cx="571500" cy="452442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solidFill>
                <a:srgbClr val="FF0000"/>
              </a:solidFill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17779B8-F587-B498-EF10-C13483DA1A61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Step 3: </a:t>
            </a:r>
            <a:r>
              <a:rPr lang="en-US" dirty="0"/>
              <a:t>For each point, find its </a:t>
            </a:r>
            <a:r>
              <a:rPr lang="en-US" dirty="0" err="1"/>
              <a:t>neighbours</a:t>
            </a:r>
            <a:r>
              <a:rPr lang="en-US" dirty="0"/>
              <a:t> within the </a:t>
            </a:r>
            <a:r>
              <a:rPr lang="en-US" b="1" dirty="0">
                <a:solidFill>
                  <a:srgbClr val="7030A0"/>
                </a:solidFill>
              </a:rPr>
              <a:t>eps/radius</a:t>
            </a:r>
            <a:r>
              <a:rPr lang="en-US" dirty="0"/>
              <a:t>.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7662338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8B6D21AC-4187-5068-77D9-A120E0573A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F49B310-F3A8-381F-5C0E-CC0B689843B5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3" name="Chart 2">
              <a:extLst>
                <a:ext uri="{FF2B5EF4-FFF2-40B4-BE49-F238E27FC236}">
                  <a16:creationId xmlns:a16="http://schemas.microsoft.com/office/drawing/2014/main" id="{E29F82D7-A8B3-E2A0-0C15-F39FEE46F3E8}"/>
                </a:ext>
              </a:extLst>
            </p:cNvPr>
            <p:cNvGraphicFramePr/>
            <p:nvPr/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85ECC16-7A41-3B4A-832E-ABBCB396AD9D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D5CB771-44C5-59A7-C581-F68CAAB09453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45A6D02-3217-BCB6-AC75-1F0D49781BDF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AE59239-CC47-B8F7-D49A-063D70CE09DA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8016D50-FC0A-A10E-A917-599C29C197FC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C5307B7-2372-A951-5F3C-59442901281B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D81E0D4-01A3-5313-123A-BF3E804978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51268"/>
              </p:ext>
            </p:extLst>
          </p:nvPr>
        </p:nvGraphicFramePr>
        <p:xfrm>
          <a:off x="211055" y="690282"/>
          <a:ext cx="6415596" cy="50710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3236">
                  <a:extLst>
                    <a:ext uri="{9D8B030D-6E8A-4147-A177-3AD203B41FA5}">
                      <a16:colId xmlns:a16="http://schemas.microsoft.com/office/drawing/2014/main" val="4138762431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213859408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913889905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2544993987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364078353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824732605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3150221403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689251990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831367473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16169388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913542892"/>
                    </a:ext>
                  </a:extLst>
                </a:gridCol>
              </a:tblGrid>
              <a:tr h="461006">
                <a:tc>
                  <a:txBody>
                    <a:bodyPr/>
                    <a:lstStyle/>
                    <a:p>
                      <a:pPr algn="ctr"/>
                      <a:endParaRPr lang="en-PH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(3,4)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(2,4)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(3,3)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(4,4)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(8,7)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(9,6)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H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(9,8)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(9,7)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J (10,7)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9613531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(3,4)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5653625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(2,4)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1513305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(3,3)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931857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0431787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(4,4)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7431060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(8,7)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102458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(9,6)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363204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H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(9,8)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9761896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(9,7)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5308903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J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(10,7)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113483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851181D4-BE35-67AC-8882-742889F3F390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667310-5F1E-BA93-C156-59F974081360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A4002F9-3FD5-C6FC-ED16-37C68EFB9199}"/>
              </a:ext>
            </a:extLst>
          </p:cNvPr>
          <p:cNvSpPr/>
          <p:nvPr/>
        </p:nvSpPr>
        <p:spPr>
          <a:xfrm>
            <a:off x="8650635" y="2852075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F1B1852-7269-EF63-BB4C-6F333373D48E}"/>
              </a:ext>
            </a:extLst>
          </p:cNvPr>
          <p:cNvSpPr/>
          <p:nvPr/>
        </p:nvSpPr>
        <p:spPr>
          <a:xfrm>
            <a:off x="798990" y="2986845"/>
            <a:ext cx="571501" cy="459037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solidFill>
                <a:srgbClr val="FF000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C60C1ED-9EF7-8785-9C14-EB7114019F16}"/>
              </a:ext>
            </a:extLst>
          </p:cNvPr>
          <p:cNvSpPr/>
          <p:nvPr/>
        </p:nvSpPr>
        <p:spPr>
          <a:xfrm>
            <a:off x="3133103" y="1150944"/>
            <a:ext cx="571500" cy="452442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solidFill>
                <a:srgbClr val="FF0000"/>
              </a:solidFill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D0209F6-9D6B-9495-1F11-B1D4EC91DBDA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Step 3: </a:t>
            </a:r>
            <a:r>
              <a:rPr lang="en-US" dirty="0"/>
              <a:t>For each point, find its </a:t>
            </a:r>
            <a:r>
              <a:rPr lang="en-US" dirty="0" err="1"/>
              <a:t>neighbours</a:t>
            </a:r>
            <a:r>
              <a:rPr lang="en-US" dirty="0"/>
              <a:t> within the </a:t>
            </a:r>
            <a:r>
              <a:rPr lang="en-US" b="1" dirty="0">
                <a:solidFill>
                  <a:srgbClr val="7030A0"/>
                </a:solidFill>
              </a:rPr>
              <a:t>eps/radius</a:t>
            </a:r>
            <a:r>
              <a:rPr lang="en-US" dirty="0"/>
              <a:t>.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5670530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A1492DA1-CB5E-34F2-1254-0FDA89C192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63A7389-CCAC-0F8C-4ABB-65978A27BD1A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3" name="Chart 2">
              <a:extLst>
                <a:ext uri="{FF2B5EF4-FFF2-40B4-BE49-F238E27FC236}">
                  <a16:creationId xmlns:a16="http://schemas.microsoft.com/office/drawing/2014/main" id="{A272EB6E-C86A-30D2-69B6-2B0113CD01D2}"/>
                </a:ext>
              </a:extLst>
            </p:cNvPr>
            <p:cNvGraphicFramePr/>
            <p:nvPr/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F75461D-CFFA-AB47-93B3-FD2B797FB0E9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C38CB79-1FB5-A459-B479-35440B42258C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78905E8-B68F-3132-AD8E-DA0B8688C4A0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BB53A0B-5D03-E67D-64CF-B547EEB0A96E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4B9CFA8-F10A-756E-0084-5BFFF1B46C3D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D0FFC63-7F92-89CF-3329-E39C8D37DE22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6C9A1A38-97ED-0CC4-F632-CF18F24779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2752176"/>
              </p:ext>
            </p:extLst>
          </p:nvPr>
        </p:nvGraphicFramePr>
        <p:xfrm>
          <a:off x="211055" y="690282"/>
          <a:ext cx="6415596" cy="50710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3236">
                  <a:extLst>
                    <a:ext uri="{9D8B030D-6E8A-4147-A177-3AD203B41FA5}">
                      <a16:colId xmlns:a16="http://schemas.microsoft.com/office/drawing/2014/main" val="4138762431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213859408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913889905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2544993987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364078353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824732605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3150221403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689251990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831367473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16169388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913542892"/>
                    </a:ext>
                  </a:extLst>
                </a:gridCol>
              </a:tblGrid>
              <a:tr h="461006">
                <a:tc>
                  <a:txBody>
                    <a:bodyPr/>
                    <a:lstStyle/>
                    <a:p>
                      <a:pPr algn="ctr"/>
                      <a:endParaRPr lang="en-PH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(3,4)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(2,4)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(3,3)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(4,4)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(8,7)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(9,6)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H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(9,8)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(9,7)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J (10,7)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9613531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(3,4)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5653625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(2,4)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1513305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(3,3)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931857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0431787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(4,4)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7431060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(8,7)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02458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(9,6)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363204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H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(9,8)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9761896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(9,7)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5308903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J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(10,7)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113483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297074A6-6794-01B5-F33A-4ADF31CFD600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36EB0F-FA92-AED6-3440-84B12EBD2AF9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FACB3E3-BCF9-7850-38C1-0C20BDEA944C}"/>
              </a:ext>
            </a:extLst>
          </p:cNvPr>
          <p:cNvSpPr/>
          <p:nvPr/>
        </p:nvSpPr>
        <p:spPr>
          <a:xfrm>
            <a:off x="10459518" y="1603386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D620104-4116-F20A-36E8-4994CC0473D4}"/>
              </a:ext>
            </a:extLst>
          </p:cNvPr>
          <p:cNvSpPr/>
          <p:nvPr/>
        </p:nvSpPr>
        <p:spPr>
          <a:xfrm>
            <a:off x="3724763" y="4825168"/>
            <a:ext cx="571500" cy="453413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solidFill>
                <a:srgbClr val="FF000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381601-3381-E620-CBF0-26E41D17810E}"/>
              </a:ext>
            </a:extLst>
          </p:cNvPr>
          <p:cNvSpPr/>
          <p:nvPr/>
        </p:nvSpPr>
        <p:spPr>
          <a:xfrm>
            <a:off x="5469829" y="3480829"/>
            <a:ext cx="571501" cy="429515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FF0000"/>
              </a:solidFill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1E692E0-D40B-6CA8-A3B7-59C41CE5222D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Step 3: </a:t>
            </a:r>
            <a:r>
              <a:rPr lang="en-US" dirty="0"/>
              <a:t>For each point, find its </a:t>
            </a:r>
            <a:r>
              <a:rPr lang="en-US" dirty="0" err="1"/>
              <a:t>neighbours</a:t>
            </a:r>
            <a:r>
              <a:rPr lang="en-US" dirty="0"/>
              <a:t> within the </a:t>
            </a:r>
            <a:r>
              <a:rPr lang="en-US" b="1" dirty="0">
                <a:solidFill>
                  <a:srgbClr val="7030A0"/>
                </a:solidFill>
              </a:rPr>
              <a:t>eps/radius</a:t>
            </a:r>
            <a:r>
              <a:rPr lang="en-US" dirty="0"/>
              <a:t>.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410730847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4341A7AB-67BB-DC06-B3AF-C8A341DD9D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6961CCA-92E4-194A-27D5-9DD55DE16EA5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3" name="Chart 2">
              <a:extLst>
                <a:ext uri="{FF2B5EF4-FFF2-40B4-BE49-F238E27FC236}">
                  <a16:creationId xmlns:a16="http://schemas.microsoft.com/office/drawing/2014/main" id="{72CFAE2A-685B-E7A8-4CD8-19C32EC20B05}"/>
                </a:ext>
              </a:extLst>
            </p:cNvPr>
            <p:cNvGraphicFramePr/>
            <p:nvPr/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6193BB5-66B3-0881-D537-2889AE9EA72B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D892DED-FC07-F4E5-9C35-D8476BF69644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AAAFF37-5823-AB08-E4EB-ECBD1F5DAC9A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4F69A66-92D4-3FBF-F297-1F3B963B9DEF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20FDC31-BFB4-CFD6-68A8-0F22269DCF74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C54BBD4-A437-B78F-CAF8-02587937338F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D5CAA3C1-3A95-503B-9BC5-B3A83610EB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0817922"/>
              </p:ext>
            </p:extLst>
          </p:nvPr>
        </p:nvGraphicFramePr>
        <p:xfrm>
          <a:off x="211055" y="690282"/>
          <a:ext cx="6415596" cy="50710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3236">
                  <a:extLst>
                    <a:ext uri="{9D8B030D-6E8A-4147-A177-3AD203B41FA5}">
                      <a16:colId xmlns:a16="http://schemas.microsoft.com/office/drawing/2014/main" val="4138762431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213859408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913889905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2544993987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364078353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824732605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3150221403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689251990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831367473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16169388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913542892"/>
                    </a:ext>
                  </a:extLst>
                </a:gridCol>
              </a:tblGrid>
              <a:tr h="461006">
                <a:tc>
                  <a:txBody>
                    <a:bodyPr/>
                    <a:lstStyle/>
                    <a:p>
                      <a:pPr algn="ctr"/>
                      <a:endParaRPr lang="en-PH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(3,4)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(2,4)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(3,3)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(4,4)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(8,7)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(9,6)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H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(9,8)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(9,7)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J (10,7)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9613531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(3,4)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5653625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(2,4)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1513305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(3,3)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931857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0431787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(4,4)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7431060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(8,7)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102458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(9,6)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363204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H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(9,8)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9761896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(9,7)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5308903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J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(10,7)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113483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26C28C6E-BF89-0426-B89F-04122FB7126C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D228C0-42AA-6FC6-DEA6-C8533227C2E0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8BF08E5-A7B7-2CBA-DF21-10F31806D06B}"/>
              </a:ext>
            </a:extLst>
          </p:cNvPr>
          <p:cNvSpPr/>
          <p:nvPr/>
        </p:nvSpPr>
        <p:spPr>
          <a:xfrm>
            <a:off x="10912775" y="2025021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3F2627B-67A9-4F64-860E-3B113C5E2BF1}"/>
              </a:ext>
            </a:extLst>
          </p:cNvPr>
          <p:cNvSpPr/>
          <p:nvPr/>
        </p:nvSpPr>
        <p:spPr>
          <a:xfrm>
            <a:off x="4292653" y="4825168"/>
            <a:ext cx="571500" cy="453413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solidFill>
                <a:srgbClr val="FF000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11DD42F-391D-5604-8561-5737BDB1213A}"/>
              </a:ext>
            </a:extLst>
          </p:cNvPr>
          <p:cNvSpPr/>
          <p:nvPr/>
        </p:nvSpPr>
        <p:spPr>
          <a:xfrm>
            <a:off x="5469829" y="3905372"/>
            <a:ext cx="571501" cy="471096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FF0000"/>
              </a:solidFill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C752C65-F4A9-AD04-8B2F-DC7769918DDC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Step 3: </a:t>
            </a:r>
            <a:r>
              <a:rPr lang="en-US" dirty="0"/>
              <a:t>For each point, find its </a:t>
            </a:r>
            <a:r>
              <a:rPr lang="en-US" dirty="0" err="1"/>
              <a:t>neighbours</a:t>
            </a:r>
            <a:r>
              <a:rPr lang="en-US" dirty="0"/>
              <a:t> within the </a:t>
            </a:r>
            <a:r>
              <a:rPr lang="en-US" b="1" dirty="0">
                <a:solidFill>
                  <a:srgbClr val="7030A0"/>
                </a:solidFill>
              </a:rPr>
              <a:t>eps/radius</a:t>
            </a:r>
            <a:r>
              <a:rPr lang="en-US" dirty="0"/>
              <a:t>.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06302148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EED4B296-9A2E-77AA-EB1C-8371AD5E19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A0B9D4A-4911-CED6-C084-21E5D4AC051C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3" name="Chart 2">
              <a:extLst>
                <a:ext uri="{FF2B5EF4-FFF2-40B4-BE49-F238E27FC236}">
                  <a16:creationId xmlns:a16="http://schemas.microsoft.com/office/drawing/2014/main" id="{A335A967-19F1-15FE-4751-CA5EB4D93D94}"/>
                </a:ext>
              </a:extLst>
            </p:cNvPr>
            <p:cNvGraphicFramePr/>
            <p:nvPr/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4C4A8F7-A57C-EA2A-994F-CA732AA29E6B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15CEF67-B552-A53B-FA24-33433A80A8BF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F9650A8-B4E1-82A5-0FD6-AECA5EAA36CE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88BA196-9DD4-F88F-0664-B3A93105E12D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CED7CAF-7809-265C-CA3E-C01B157FDD27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2739DA4-BEED-EA49-75F8-A39587E1136E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386D2A90-59F5-B26C-3646-3211C240F5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487741"/>
              </p:ext>
            </p:extLst>
          </p:nvPr>
        </p:nvGraphicFramePr>
        <p:xfrm>
          <a:off x="211055" y="690282"/>
          <a:ext cx="6415596" cy="50710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3236">
                  <a:extLst>
                    <a:ext uri="{9D8B030D-6E8A-4147-A177-3AD203B41FA5}">
                      <a16:colId xmlns:a16="http://schemas.microsoft.com/office/drawing/2014/main" val="4138762431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213859408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913889905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2544993987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364078353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824732605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3150221403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689251990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831367473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16169388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913542892"/>
                    </a:ext>
                  </a:extLst>
                </a:gridCol>
              </a:tblGrid>
              <a:tr h="461006">
                <a:tc>
                  <a:txBody>
                    <a:bodyPr/>
                    <a:lstStyle/>
                    <a:p>
                      <a:pPr algn="ctr"/>
                      <a:endParaRPr lang="en-PH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(3,4)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(2,4)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(3,3)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(4,4)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(8,7)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(9,6)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H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(9,8)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(9,7)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J (10,7)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9613531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(3,4)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653625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(2,4)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8.5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1513305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(3,3)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7.8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931857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0431787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(4,4)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7431060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(8,7)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102458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(9,6)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363204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H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(9,8)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7.8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9761896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(9,7)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5308903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J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(10,7)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8.5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113483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2DAEE75-84BE-7CFB-B873-559130FCC35A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FFDC32-2A0B-94D7-5E39-D81EA0043349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7C1D410-D942-7F91-86D2-4147CD8D2051}"/>
              </a:ext>
            </a:extLst>
          </p:cNvPr>
          <p:cNvSpPr/>
          <p:nvPr/>
        </p:nvSpPr>
        <p:spPr>
          <a:xfrm>
            <a:off x="10912775" y="1196313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080460C-6AC6-8ABC-F847-E08D6BD106D5}"/>
              </a:ext>
            </a:extLst>
          </p:cNvPr>
          <p:cNvSpPr/>
          <p:nvPr/>
        </p:nvSpPr>
        <p:spPr>
          <a:xfrm>
            <a:off x="4884508" y="4825168"/>
            <a:ext cx="571500" cy="453413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solidFill>
                <a:srgbClr val="FF000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8209174-8EB5-0345-4E67-CAC7A46C803F}"/>
              </a:ext>
            </a:extLst>
          </p:cNvPr>
          <p:cNvSpPr/>
          <p:nvPr/>
        </p:nvSpPr>
        <p:spPr>
          <a:xfrm>
            <a:off x="5469829" y="4354072"/>
            <a:ext cx="571501" cy="471096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FF0000"/>
              </a:solidFill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68F5C05-4CD4-6446-DBCF-E09970073358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Step 3: </a:t>
            </a:r>
            <a:r>
              <a:rPr lang="en-US" dirty="0"/>
              <a:t>For each point, find its </a:t>
            </a:r>
            <a:r>
              <a:rPr lang="en-US" dirty="0" err="1"/>
              <a:t>neighbours</a:t>
            </a:r>
            <a:r>
              <a:rPr lang="en-US" dirty="0"/>
              <a:t> within the </a:t>
            </a:r>
            <a:r>
              <a:rPr lang="en-US" b="1" dirty="0">
                <a:solidFill>
                  <a:srgbClr val="7030A0"/>
                </a:solidFill>
              </a:rPr>
              <a:t>eps/radius</a:t>
            </a:r>
            <a:r>
              <a:rPr lang="en-US" dirty="0"/>
              <a:t>.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796038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85FA1487-55A9-1695-81A7-13C169E833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9F628EF-107C-A259-8B64-116B9A56B51F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F22F764-8749-C0FD-D7E3-B189175A94D0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0" name="Oval 89">
            <a:extLst>
              <a:ext uri="{FF2B5EF4-FFF2-40B4-BE49-F238E27FC236}">
                <a16:creationId xmlns:a16="http://schemas.microsoft.com/office/drawing/2014/main" id="{B2E8108E-D668-FEF2-4A40-EC8818A2D68E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15197E3D-B561-027C-E6C7-48412B213125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0CE7BF30-1573-B0CC-BEAF-4E7A8FFBA5AC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FC03AC2A-B6EE-ECC5-637D-6665B2924479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F09B8AA2-9543-7C2F-43BB-E1FC3D65E818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ABB10CE7-2BA2-562E-C55D-D285566C762A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8A66DACD-D8F8-C753-8E02-44484D819BF1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35612C7-1F84-F08D-3DD3-22F1D665E79A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ED6D1257-CC92-6002-5933-10A2A4F423E0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D39D7E5A-2DA5-E4C3-6F45-190D4B6CDA3A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82AA5115-A626-E0DE-0683-1570AC38AD12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ECFEF910-00D7-9DBE-50D4-2A4C42A76F5B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C33536B9-4F8B-DF76-5473-5C35C24D19E8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FA1663EB-C52A-5D63-2742-E7F87E4F824C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FDEF462E-23C2-1130-F92B-C37E52B6DC5D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824E79-A543-EEA5-E507-4A3478D73CB9}"/>
              </a:ext>
            </a:extLst>
          </p:cNvPr>
          <p:cNvSpPr txBox="1"/>
          <p:nvPr/>
        </p:nvSpPr>
        <p:spPr>
          <a:xfrm>
            <a:off x="5155523" y="5635677"/>
            <a:ext cx="118430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9C0278-CA42-60D7-90BA-B89DE72090E4}"/>
              </a:ext>
            </a:extLst>
          </p:cNvPr>
          <p:cNvSpPr txBox="1"/>
          <p:nvPr/>
        </p:nvSpPr>
        <p:spPr>
          <a:xfrm rot="16200000">
            <a:off x="44766" y="2672003"/>
            <a:ext cx="118339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57A893-3C4B-DCF0-A5D9-07056BCAB41C}"/>
              </a:ext>
            </a:extLst>
          </p:cNvPr>
          <p:cNvSpPr txBox="1"/>
          <p:nvPr/>
        </p:nvSpPr>
        <p:spPr>
          <a:xfrm>
            <a:off x="1638466" y="133314"/>
            <a:ext cx="69089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By eye, we can see two different clusters and some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outliers</a:t>
            </a:r>
            <a:endParaRPr kumimoji="0" lang="en-PH" sz="30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A5F6C46B-7DF2-E91B-416A-29B4CE7F55A2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C27896BA-F33D-AC5E-C7E3-C59E40854AB4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5508BABC-8715-88CF-3926-209AAA68FDF4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F26DEA21-E3EF-FF02-C95F-9834A845D95E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966B5660-383E-B039-A4F9-4CF79A6783A9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429948A1-4417-CA74-8AFB-861A5C42515B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D106C240-A3D3-DC21-8DEE-5C84A8B79CB9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B85D77F5-652C-E582-4608-5FE1D4ECDC69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72443784-52B5-ECD9-55AD-4AC392614E7D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9F1FA76-2030-028A-F505-4DAB2AA24D2C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6AC9A2D-156A-C15B-8C50-1B6F17EC9C69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0CD557E9-42AF-F531-AB22-08C3F3845659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BC676B9C-296A-5963-3F8C-AA58AD1C3206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B94FEDC-7319-49B4-563B-543E5271268D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BF6313D4-AAE5-B9FA-E13C-11344DC70D71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5B211ED5-F5F3-B9BA-56AF-1AD46936DA8A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17927310-165C-1FD6-338D-746D455C6B95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DA913656-58CB-BD8E-9CD4-5C053C3722D0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EABF918C-C504-6C88-F336-206084D2D391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CD1C889-7833-1ADB-C477-FCCBC2AF7688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56F962B-D51E-D8BB-A15A-ECC4A03F658A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7E78E99-C850-7735-10D9-F1BF8F61FA23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F8F761D-79D9-A464-7798-89416C43C1AA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FA003BC-1C70-D9D2-CE0F-34B3455664DF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EF42A82-8A69-8B8B-B41D-6A14A5E99A0E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E50CF21-89CE-8914-014D-043FE68505A7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872FA18-039E-CAC4-8A10-D1D2D52CDD5F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D99192C-FB99-6A9B-DADF-3519976C0612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AB0273D-260B-A51E-A839-C8E15B92066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AAB3CA5E-46E3-9728-02FB-3C6D44472FA3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DAABFF52-2E88-C5C0-391B-EEDE2D749394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6E0367AF-F4FE-49B0-91D8-7C8473C0E753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F6537909-FF07-B960-1A73-2268AE528989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C0C741E-2682-68DD-6CE4-951A3EBC8042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A0F85BA-C24B-4073-13C8-CFE8E17324B6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C351C04-B660-2605-8401-40FB5BC7BE41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FB4754A6-3C32-BD23-6AA5-DE0550FFF79E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960C86D3-10C1-64F7-A5CD-8D44D2EB45F2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624B811C-35D6-E750-08C6-F010CEA94201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79DC71ED-3468-8A46-0671-D4159B20C210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07D14D33-15C6-EBDF-ECF1-ED1CAC2A15DE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1D10F585-06BA-E7D4-D77D-A2CA53BD44DD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6AD16DBC-F263-58D8-94C5-E4FDBC9F951A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A37CC37-22EE-06DC-D0F3-6C4160E1A98E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DB1FDA8-BB9C-4F46-06D4-9C6421AF4577}"/>
              </a:ext>
            </a:extLst>
          </p:cNvPr>
          <p:cNvGrpSpPr/>
          <p:nvPr/>
        </p:nvGrpSpPr>
        <p:grpSpPr>
          <a:xfrm>
            <a:off x="1144204" y="2238037"/>
            <a:ext cx="9336773" cy="3386236"/>
            <a:chOff x="1144204" y="2238037"/>
            <a:chExt cx="9336773" cy="3386236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C06F11B-77BD-1E65-BB9F-EB12B63175E8}"/>
                </a:ext>
              </a:extLst>
            </p:cNvPr>
            <p:cNvGrpSpPr/>
            <p:nvPr/>
          </p:nvGrpSpPr>
          <p:grpSpPr>
            <a:xfrm>
              <a:off x="1144204" y="2238037"/>
              <a:ext cx="9336773" cy="2541244"/>
              <a:chOff x="1144204" y="2238037"/>
              <a:chExt cx="9336773" cy="2541244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EECDBDE-33A8-61DD-B4F8-57A064CF98F0}"/>
                  </a:ext>
                </a:extLst>
              </p:cNvPr>
              <p:cNvSpPr txBox="1"/>
              <p:nvPr/>
            </p:nvSpPr>
            <p:spPr>
              <a:xfrm>
                <a:off x="1144204" y="2458058"/>
                <a:ext cx="9143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Outlier</a:t>
                </a:r>
                <a:endParaRPr kumimoji="0" lang="en-PH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BD1CDFC-84E9-E0F2-9B0C-303317CFA514}"/>
                  </a:ext>
                </a:extLst>
              </p:cNvPr>
              <p:cNvSpPr txBox="1"/>
              <p:nvPr/>
            </p:nvSpPr>
            <p:spPr>
              <a:xfrm>
                <a:off x="1270351" y="4037328"/>
                <a:ext cx="9143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Outlier</a:t>
                </a:r>
                <a:endParaRPr kumimoji="0" lang="en-PH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25A44C7-14CB-B752-4C6C-4310EEA02F22}"/>
                  </a:ext>
                </a:extLst>
              </p:cNvPr>
              <p:cNvSpPr txBox="1"/>
              <p:nvPr/>
            </p:nvSpPr>
            <p:spPr>
              <a:xfrm>
                <a:off x="9566580" y="4086464"/>
                <a:ext cx="9143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7030A0"/>
                    </a:solidFill>
                    <a:effectLst/>
                    <a:uLnTx/>
                    <a:uFillTx/>
                    <a:latin typeface="Aptos" panose="02110004020202020204"/>
                    <a:ea typeface="+mn-ea"/>
                    <a:cs typeface="+mn-cs"/>
                  </a:rPr>
                  <a:t>Outlier</a:t>
                </a:r>
                <a:endParaRPr kumimoji="0" lang="en-PH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7" name="Arrow: Right 16">
                <a:extLst>
                  <a:ext uri="{FF2B5EF4-FFF2-40B4-BE49-F238E27FC236}">
                    <a16:creationId xmlns:a16="http://schemas.microsoft.com/office/drawing/2014/main" id="{FFFA6D8B-538E-0D21-5458-3FBD093FC2D2}"/>
                  </a:ext>
                </a:extLst>
              </p:cNvPr>
              <p:cNvSpPr/>
              <p:nvPr/>
            </p:nvSpPr>
            <p:spPr>
              <a:xfrm rot="19756107">
                <a:off x="1641002" y="2238037"/>
                <a:ext cx="338073" cy="18788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PH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8" name="Arrow: Right 17">
                <a:extLst>
                  <a:ext uri="{FF2B5EF4-FFF2-40B4-BE49-F238E27FC236}">
                    <a16:creationId xmlns:a16="http://schemas.microsoft.com/office/drawing/2014/main" id="{EC1C85D6-54A3-99BA-15CA-153B196B8642}"/>
                  </a:ext>
                </a:extLst>
              </p:cNvPr>
              <p:cNvSpPr/>
              <p:nvPr/>
            </p:nvSpPr>
            <p:spPr>
              <a:xfrm rot="2405139">
                <a:off x="1679565" y="4420643"/>
                <a:ext cx="338073" cy="18788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PH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  <p:sp>
            <p:nvSpPr>
              <p:cNvPr id="19" name="Arrow: Right 18">
                <a:extLst>
                  <a:ext uri="{FF2B5EF4-FFF2-40B4-BE49-F238E27FC236}">
                    <a16:creationId xmlns:a16="http://schemas.microsoft.com/office/drawing/2014/main" id="{DD78A5EA-A9B9-F613-3845-234966FCB570}"/>
                  </a:ext>
                </a:extLst>
              </p:cNvPr>
              <p:cNvSpPr/>
              <p:nvPr/>
            </p:nvSpPr>
            <p:spPr>
              <a:xfrm rot="5400000">
                <a:off x="9863543" y="4516302"/>
                <a:ext cx="338073" cy="18788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PH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endParaRPr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F5669EC-AC5F-D49C-5C2B-E2C2C542E001}"/>
                </a:ext>
              </a:extLst>
            </p:cNvPr>
            <p:cNvSpPr txBox="1"/>
            <p:nvPr/>
          </p:nvSpPr>
          <p:spPr>
            <a:xfrm>
              <a:off x="4170544" y="5254941"/>
              <a:ext cx="9143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7030A0"/>
                  </a:solidFill>
                  <a:effectLst/>
                  <a:uLnTx/>
                  <a:uFillTx/>
                  <a:latin typeface="Aptos" panose="02110004020202020204"/>
                  <a:ea typeface="+mn-ea"/>
                  <a:cs typeface="+mn-cs"/>
                </a:rPr>
                <a:t>Outlier</a:t>
              </a:r>
              <a:endParaRPr kumimoji="0" lang="en-PH" sz="18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30" name="Arrow: Right 17">
              <a:extLst>
                <a:ext uri="{FF2B5EF4-FFF2-40B4-BE49-F238E27FC236}">
                  <a16:creationId xmlns:a16="http://schemas.microsoft.com/office/drawing/2014/main" id="{8BD45E11-53E7-2442-7E7A-D3766C14CE55}"/>
                </a:ext>
              </a:extLst>
            </p:cNvPr>
            <p:cNvSpPr/>
            <p:nvPr/>
          </p:nvSpPr>
          <p:spPr>
            <a:xfrm>
              <a:off x="5049141" y="5358778"/>
              <a:ext cx="338073" cy="187886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PH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2528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5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6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7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7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7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7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8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9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9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9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9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0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1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1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1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1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2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3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3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3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3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4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9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5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5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5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5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6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6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67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6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7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7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7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7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9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8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8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8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8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9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92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93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4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9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9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9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0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03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6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0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0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9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12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13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4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1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1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2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23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2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30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1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3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3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3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40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1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4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45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6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8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4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50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3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54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55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6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5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6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6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65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6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6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7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7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7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6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79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80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1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3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84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85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7" fill="hold">
                      <p:stCondLst>
                        <p:cond delay="indefinite"/>
                      </p:stCondLst>
                      <p:childTnLst>
                        <p:par>
                          <p:cTn id="288" fill="hold">
                            <p:stCondLst>
                              <p:cond delay="0"/>
                            </p:stCondLst>
                            <p:childTnLst>
                              <p:par>
                                <p:cTn id="28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" grpId="0"/>
      <p:bldP spid="66" grpId="0" animBg="1"/>
      <p:bldP spid="67" grpId="0" animBg="1"/>
      <p:bldP spid="68" grpId="0" animBg="1"/>
      <p:bldP spid="70" grpId="0" animBg="1"/>
      <p:bldP spid="71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61" grpId="0" animBg="1"/>
      <p:bldP spid="63" grpId="0" animBg="1"/>
      <p:bldP spid="5" grpId="0" animBg="1"/>
      <p:bldP spid="6" grpId="0" animBg="1"/>
      <p:bldP spid="7" grpId="0" animBg="1"/>
      <p:bldP spid="14" grpId="0" animBg="1"/>
      <p:bldP spid="15" grpId="0" animBg="1"/>
      <p:bldP spid="16" grpId="0" animBg="1"/>
      <p:bldP spid="23" grpId="0" animBg="1"/>
      <p:bldP spid="24" grpId="0" animBg="1"/>
      <p:bldP spid="25" grpId="0" animBg="1"/>
      <p:bldP spid="26" grpId="0" animBg="1"/>
      <p:bldP spid="39" grpId="0" animBg="1"/>
      <p:bldP spid="40" grpId="0" animBg="1"/>
      <p:bldP spid="47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60" grpId="0" animBg="1"/>
      <p:bldP spid="62" grpId="0" animBg="1"/>
      <p:bldP spid="64" grpId="0" animBg="1"/>
      <p:bldP spid="65" grpId="0" animBg="1"/>
      <p:bldP spid="69" grpId="0" animBg="1"/>
      <p:bldP spid="105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C664AA75-B541-779C-59C2-FB7F45F615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C48B991-6E76-D681-2155-E4C2F189C02C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3" name="Chart 2">
              <a:extLst>
                <a:ext uri="{FF2B5EF4-FFF2-40B4-BE49-F238E27FC236}">
                  <a16:creationId xmlns:a16="http://schemas.microsoft.com/office/drawing/2014/main" id="{C7CE44B8-A3E2-8F11-8E4B-127DB7F93B1D}"/>
                </a:ext>
              </a:extLst>
            </p:cNvPr>
            <p:cNvGraphicFramePr/>
            <p:nvPr/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6B34CA9-A464-BD22-DF70-7D72CF2597A8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D442727-E97C-A817-6AFD-D9C85D6A84A7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1CD0C1D-5B18-3AEC-AD1F-8B821E109B43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EB443C5-4380-B85B-39B6-7E835CDF578E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4222E67-BA49-9B9D-3746-A4DD922EA284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1837867-C99F-29F6-CC48-A98A408CF0A0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A4208875-5BE8-2799-6084-B90E6BA79E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7636720"/>
              </p:ext>
            </p:extLst>
          </p:nvPr>
        </p:nvGraphicFramePr>
        <p:xfrm>
          <a:off x="211055" y="690282"/>
          <a:ext cx="6415596" cy="50710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3236">
                  <a:extLst>
                    <a:ext uri="{9D8B030D-6E8A-4147-A177-3AD203B41FA5}">
                      <a16:colId xmlns:a16="http://schemas.microsoft.com/office/drawing/2014/main" val="4138762431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213859408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913889905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2544993987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364078353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824732605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3150221403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689251990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831367473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16169388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913542892"/>
                    </a:ext>
                  </a:extLst>
                </a:gridCol>
              </a:tblGrid>
              <a:tr h="461006">
                <a:tc>
                  <a:txBody>
                    <a:bodyPr/>
                    <a:lstStyle/>
                    <a:p>
                      <a:pPr algn="ctr"/>
                      <a:endParaRPr lang="en-PH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(3,4)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(2,4)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(3,3)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(4,4)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(8,7)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(9,6)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H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(9,8)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(9,7)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J (10,7)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9613531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(3,4)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653625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(2,4)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8.5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1513305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(3,3)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931857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0431787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(4,4)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7431060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(8,7)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102458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(9,6)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363204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H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(9,8)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9761896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(9,7)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5308903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J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(10,7)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8.5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113483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209EBE1-863C-2C18-5381-FA1EB5980297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2C4BCE-7022-4530-C0B5-D86635DE33D6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4835098-2A1E-D42B-F688-4BE3A65BBE74}"/>
              </a:ext>
            </a:extLst>
          </p:cNvPr>
          <p:cNvSpPr/>
          <p:nvPr/>
        </p:nvSpPr>
        <p:spPr>
          <a:xfrm>
            <a:off x="10912775" y="1601047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A2E7B5A-01C0-017D-1D21-9EF835F09B46}"/>
              </a:ext>
            </a:extLst>
          </p:cNvPr>
          <p:cNvSpPr/>
          <p:nvPr/>
        </p:nvSpPr>
        <p:spPr>
          <a:xfrm>
            <a:off x="3724977" y="4825168"/>
            <a:ext cx="1731031" cy="453413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solidFill>
                <a:srgbClr val="FF000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9FD07A-291D-570E-EC8D-0D141464B3BC}"/>
              </a:ext>
            </a:extLst>
          </p:cNvPr>
          <p:cNvSpPr/>
          <p:nvPr/>
        </p:nvSpPr>
        <p:spPr>
          <a:xfrm>
            <a:off x="5469829" y="3429000"/>
            <a:ext cx="571501" cy="139616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FF0000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A6996E-0A2C-3CED-E695-8767EEDBAA7E}"/>
              </a:ext>
            </a:extLst>
          </p:cNvPr>
          <p:cNvSpPr/>
          <p:nvPr/>
        </p:nvSpPr>
        <p:spPr>
          <a:xfrm>
            <a:off x="5456008" y="5296544"/>
            <a:ext cx="585322" cy="453413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FF000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F050853-5B63-B67D-2216-CED1A6EF0B2C}"/>
              </a:ext>
            </a:extLst>
          </p:cNvPr>
          <p:cNvSpPr/>
          <p:nvPr/>
        </p:nvSpPr>
        <p:spPr>
          <a:xfrm>
            <a:off x="6039953" y="4843131"/>
            <a:ext cx="585322" cy="453413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FF0000"/>
              </a:solidFill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F90A8F3-D4D5-533C-5BF2-7049302E9E79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Step 3: </a:t>
            </a:r>
            <a:r>
              <a:rPr lang="en-US" dirty="0"/>
              <a:t>For each point, find its </a:t>
            </a:r>
            <a:r>
              <a:rPr lang="en-US" dirty="0" err="1"/>
              <a:t>neighbours</a:t>
            </a:r>
            <a:r>
              <a:rPr lang="en-US" dirty="0"/>
              <a:t> within the </a:t>
            </a:r>
            <a:r>
              <a:rPr lang="en-US" b="1" dirty="0">
                <a:solidFill>
                  <a:srgbClr val="7030A0"/>
                </a:solidFill>
              </a:rPr>
              <a:t>eps/radius</a:t>
            </a:r>
            <a:r>
              <a:rPr lang="en-US" dirty="0"/>
              <a:t>.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69392184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B51CF2B4-8AA8-ECAB-A7AD-05192EEAA2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C190CD8-2514-D311-E0FD-CC14371A4A48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3" name="Chart 2">
              <a:extLst>
                <a:ext uri="{FF2B5EF4-FFF2-40B4-BE49-F238E27FC236}">
                  <a16:creationId xmlns:a16="http://schemas.microsoft.com/office/drawing/2014/main" id="{AD0E45EE-9819-14C0-EC7F-9EBAE127D86C}"/>
                </a:ext>
              </a:extLst>
            </p:cNvPr>
            <p:cNvGraphicFramePr/>
            <p:nvPr/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6D448CE-610F-4CF8-88FD-27AFCC52A705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C196492-C69A-13D6-3B71-FDE7F60BA8BD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9757421-D9E6-5B49-25D9-531FA55317FF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844EC35-800A-C0F3-5EC5-8480040DE007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10CBF29-E93A-E422-98A8-841D3A682EB9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FC92BF8-B8CD-A2D6-C918-114BB51E1409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16A9CE3B-3892-32EF-25AF-53B40673BD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5303017"/>
              </p:ext>
            </p:extLst>
          </p:nvPr>
        </p:nvGraphicFramePr>
        <p:xfrm>
          <a:off x="211055" y="690282"/>
          <a:ext cx="6415596" cy="50710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83236">
                  <a:extLst>
                    <a:ext uri="{9D8B030D-6E8A-4147-A177-3AD203B41FA5}">
                      <a16:colId xmlns:a16="http://schemas.microsoft.com/office/drawing/2014/main" val="4138762431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213859408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913889905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2544993987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364078353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824732605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3150221403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689251990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831367473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161693889"/>
                    </a:ext>
                  </a:extLst>
                </a:gridCol>
                <a:gridCol w="583236">
                  <a:extLst>
                    <a:ext uri="{9D8B030D-6E8A-4147-A177-3AD203B41FA5}">
                      <a16:colId xmlns:a16="http://schemas.microsoft.com/office/drawing/2014/main" val="1913542892"/>
                    </a:ext>
                  </a:extLst>
                </a:gridCol>
              </a:tblGrid>
              <a:tr h="461006">
                <a:tc>
                  <a:txBody>
                    <a:bodyPr/>
                    <a:lstStyle/>
                    <a:p>
                      <a:pPr algn="ctr"/>
                      <a:endParaRPr lang="en-PH" sz="12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(3,4)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(2,4)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(3,3)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(4,4)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(8,7)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(9,6)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H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(9,8)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(9,7)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J (10,7)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9613531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(3,4)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5653625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(2,4)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8.5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513305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(3,3)</a:t>
                      </a: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931857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(3,5)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431787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(4,4)</a:t>
                      </a:r>
                    </a:p>
                  </a:txBody>
                  <a:tcPr anchor="ctr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7431060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F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(8,7)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02458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G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(9,6)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363204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H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(9,8)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9761896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(9,7)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5.8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5308903"/>
                  </a:ext>
                </a:extLst>
              </a:tr>
              <a:tr h="461006">
                <a:tc>
                  <a:txBody>
                    <a:bodyPr/>
                    <a:lstStyle/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J</a:t>
                      </a:r>
                    </a:p>
                    <a:p>
                      <a:pPr algn="ctr"/>
                      <a:r>
                        <a:rPr lang="en-PH" sz="1200" b="1" dirty="0">
                          <a:solidFill>
                            <a:schemeClr val="bg1"/>
                          </a:solidFill>
                        </a:rPr>
                        <a:t>(10,7)</a:t>
                      </a:r>
                    </a:p>
                  </a:txBody>
                  <a:tcPr anchor="ctr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7.6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8.5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8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7.2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6.7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2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1.4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sz="1800" dirty="0"/>
                        <a:t>0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113483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906AF21-E0C8-A4D8-91F5-505CC82A648C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F81CF7-B2A9-0D1B-1396-70C0A7485281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DB6C028-0D12-FD0D-4826-08338181BBB2}"/>
              </a:ext>
            </a:extLst>
          </p:cNvPr>
          <p:cNvSpPr/>
          <p:nvPr/>
        </p:nvSpPr>
        <p:spPr>
          <a:xfrm>
            <a:off x="11354914" y="1601047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4D6E1B5-44B1-DCE7-A7A2-2B73683EDF5F}"/>
              </a:ext>
            </a:extLst>
          </p:cNvPr>
          <p:cNvSpPr/>
          <p:nvPr/>
        </p:nvSpPr>
        <p:spPr>
          <a:xfrm>
            <a:off x="5456008" y="5296544"/>
            <a:ext cx="585322" cy="453413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FF000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9D6BCC8-4CDF-1722-C95A-F50A7A668D92}"/>
              </a:ext>
            </a:extLst>
          </p:cNvPr>
          <p:cNvSpPr/>
          <p:nvPr/>
        </p:nvSpPr>
        <p:spPr>
          <a:xfrm>
            <a:off x="6039953" y="4843131"/>
            <a:ext cx="585322" cy="453413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FF0000"/>
              </a:solidFill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422E2BA-9B66-1FA4-E196-C9288DF625C4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Step 3: </a:t>
            </a:r>
            <a:r>
              <a:rPr lang="en-US" dirty="0"/>
              <a:t>For each point, find its </a:t>
            </a:r>
            <a:r>
              <a:rPr lang="en-US" dirty="0" err="1"/>
              <a:t>neighbours</a:t>
            </a:r>
            <a:r>
              <a:rPr lang="en-US" dirty="0"/>
              <a:t> within the </a:t>
            </a:r>
            <a:r>
              <a:rPr lang="en-US" b="1" dirty="0">
                <a:solidFill>
                  <a:srgbClr val="7030A0"/>
                </a:solidFill>
              </a:rPr>
              <a:t>eps/radius</a:t>
            </a:r>
            <a:r>
              <a:rPr lang="en-US" dirty="0"/>
              <a:t>.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32918884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00286678-53B5-DD72-11A0-A72E01A15B1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5878520"/>
                  </p:ext>
                </p:extLst>
              </p:nvPr>
            </p:nvGraphicFramePr>
            <p:xfrm>
              <a:off x="2654714" y="1625600"/>
              <a:ext cx="6763606" cy="4079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3381803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3381803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GB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𝑁𝑒𝑖𝑔h𝑏𝑜𝑢𝑟𝑠</m:t>
                              </m:r>
                              <m:r>
                                <a:rPr lang="en-GB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𝑤𝑖𝑡h𝑖𝑛</m:t>
                              </m:r>
                              <m:r>
                                <a:rPr lang="en-GB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𝑒𝑝𝑠</m:t>
                              </m:r>
                            </m:oMath>
                          </a14:m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00286678-53B5-DD72-11A0-A72E01A15B1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5878520"/>
                  </p:ext>
                </p:extLst>
              </p:nvPr>
            </p:nvGraphicFramePr>
            <p:xfrm>
              <a:off x="2654714" y="1625600"/>
              <a:ext cx="6763606" cy="4079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3381803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3381803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752" t="-6897" r="-752" b="-103448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BB785-9442-588B-9382-35E40A909E1D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Step 3: </a:t>
            </a:r>
            <a:r>
              <a:rPr lang="en-US" dirty="0"/>
              <a:t>For each point, find its </a:t>
            </a:r>
            <a:r>
              <a:rPr lang="en-US" dirty="0" err="1"/>
              <a:t>neighbours</a:t>
            </a:r>
            <a:r>
              <a:rPr lang="en-US" dirty="0"/>
              <a:t> within the </a:t>
            </a:r>
            <a:r>
              <a:rPr lang="en-US" b="1" dirty="0">
                <a:solidFill>
                  <a:srgbClr val="7030A0"/>
                </a:solidFill>
              </a:rPr>
              <a:t>eps/radius</a:t>
            </a:r>
            <a:r>
              <a:rPr lang="en-US" dirty="0"/>
              <a:t>.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97660020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3D68AB-D5BE-A18D-5568-7CF1112916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C568B55B-2245-E84B-AD07-A033620CAF7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4243641"/>
                  </p:ext>
                </p:extLst>
              </p:nvPr>
            </p:nvGraphicFramePr>
            <p:xfrm>
              <a:off x="1039368" y="1625600"/>
              <a:ext cx="10113264" cy="4079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337108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337108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337108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GB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𝑁𝑒𝑖𝑔h𝑏𝑜𝑢𝑟𝑠</m:t>
                              </m:r>
                              <m:r>
                                <a:rPr lang="en-GB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𝑤𝑖𝑡h𝑖𝑛</m:t>
                              </m:r>
                              <m:r>
                                <a:rPr lang="en-GB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𝑒𝑝𝑠</m:t>
                              </m:r>
                            </m:oMath>
                          </a14:m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𝑁𝑢𝑚𝑏𝑒𝑟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𝑜𝑓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𝑛𝑒𝑖𝑔h𝑏𝑜𝑢𝑟𝑠</m:t>
                                </m:r>
                              </m:oMath>
                            </m:oMathPara>
                          </a14:m>
                          <a:endParaRPr lang="en-PH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C568B55B-2245-E84B-AD07-A033620CAF7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4243641"/>
                  </p:ext>
                </p:extLst>
              </p:nvPr>
            </p:nvGraphicFramePr>
            <p:xfrm>
              <a:off x="1039368" y="1625600"/>
              <a:ext cx="10113264" cy="4079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337108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337108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337108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000" t="-6897" r="-100376" b="-103448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000" t="-6897" r="-376" b="-103448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C8EC5B0-1A6F-692E-9DFA-232D47233C13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Step 4: </a:t>
            </a:r>
            <a:r>
              <a:rPr lang="en-US" dirty="0"/>
              <a:t>Determine the </a:t>
            </a:r>
            <a:r>
              <a:rPr lang="en-US" b="1" dirty="0">
                <a:solidFill>
                  <a:srgbClr val="FF0000"/>
                </a:solidFill>
              </a:rPr>
              <a:t>core points</a:t>
            </a:r>
            <a:r>
              <a:rPr lang="en-US" dirty="0"/>
              <a:t>. </a:t>
            </a:r>
            <a:r>
              <a:rPr lang="en-PH" dirty="0"/>
              <a:t>To be a core point, its number of </a:t>
            </a:r>
            <a:r>
              <a:rPr lang="en-PH" dirty="0" err="1"/>
              <a:t>neighbours</a:t>
            </a:r>
            <a:r>
              <a:rPr lang="en-PH" dirty="0"/>
              <a:t> must be greater than or equal to the </a:t>
            </a:r>
            <a:r>
              <a:rPr lang="en-US" b="1" dirty="0" err="1">
                <a:solidFill>
                  <a:srgbClr val="7030A0"/>
                </a:solidFill>
              </a:rPr>
              <a:t>min_samples</a:t>
            </a:r>
            <a:endParaRPr lang="en-PH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93648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623054-73CF-8BF5-D1A7-8C21B3B468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27BA3AB9-46A0-BD8E-A534-B9097A114D4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88001856"/>
                  </p:ext>
                </p:extLst>
              </p:nvPr>
            </p:nvGraphicFramePr>
            <p:xfrm>
              <a:off x="1039368" y="1625600"/>
              <a:ext cx="10113264" cy="4079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337108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337108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337108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GB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𝑁𝑒𝑖𝑔h𝑏𝑜𝑢𝑟𝑠</m:t>
                              </m:r>
                              <m:r>
                                <a:rPr lang="en-GB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𝑤𝑖𝑡h𝑖𝑛</m:t>
                              </m:r>
                              <m:r>
                                <a:rPr lang="en-GB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𝑒𝑝𝑠</m:t>
                              </m:r>
                            </m:oMath>
                          </a14:m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𝑁𝑢𝑚𝑏𝑒𝑟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𝑜𝑓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𝑛𝑒𝑖𝑔h𝑏𝑜𝑢𝑟𝑠</m:t>
                                </m:r>
                              </m:oMath>
                            </m:oMathPara>
                          </a14:m>
                          <a:endParaRPr lang="en-PH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27BA3AB9-46A0-BD8E-A534-B9097A114D4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88001856"/>
                  </p:ext>
                </p:extLst>
              </p:nvPr>
            </p:nvGraphicFramePr>
            <p:xfrm>
              <a:off x="1039368" y="1625600"/>
              <a:ext cx="10113264" cy="407924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337108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337108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337108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000" t="-6897" r="-100376" b="-103448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000" t="-6897" r="-376" b="-103448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" name="Rectangle 1">
            <a:extLst>
              <a:ext uri="{FF2B5EF4-FFF2-40B4-BE49-F238E27FC236}">
                <a16:creationId xmlns:a16="http://schemas.microsoft.com/office/drawing/2014/main" id="{4ACE7BA2-975F-E8E3-437E-83046DEA7FE5}"/>
              </a:ext>
            </a:extLst>
          </p:cNvPr>
          <p:cNvSpPr/>
          <p:nvPr/>
        </p:nvSpPr>
        <p:spPr>
          <a:xfrm>
            <a:off x="1039368" y="1986417"/>
            <a:ext cx="3371267" cy="372736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FF000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282A98B-FD23-85D9-C09F-01752E5E1242}"/>
              </a:ext>
            </a:extLst>
          </p:cNvPr>
          <p:cNvSpPr/>
          <p:nvPr/>
        </p:nvSpPr>
        <p:spPr>
          <a:xfrm>
            <a:off x="1039368" y="4954753"/>
            <a:ext cx="3371267" cy="372736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FF0000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C2F330C-B41B-5025-1906-933FB629B3A8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Step 4: </a:t>
            </a:r>
            <a:r>
              <a:rPr lang="en-US" dirty="0"/>
              <a:t>Determine the </a:t>
            </a:r>
            <a:r>
              <a:rPr lang="en-US" b="1" dirty="0">
                <a:solidFill>
                  <a:srgbClr val="FF0000"/>
                </a:solidFill>
              </a:rPr>
              <a:t>core points</a:t>
            </a:r>
            <a:r>
              <a:rPr lang="en-US" dirty="0"/>
              <a:t>. </a:t>
            </a:r>
            <a:r>
              <a:rPr lang="en-PH" dirty="0"/>
              <a:t>To be a core point, its number of </a:t>
            </a:r>
            <a:r>
              <a:rPr lang="en-PH" dirty="0" err="1"/>
              <a:t>neighbours</a:t>
            </a:r>
            <a:r>
              <a:rPr lang="en-PH" dirty="0"/>
              <a:t> must be greater than or equal to the </a:t>
            </a:r>
            <a:r>
              <a:rPr lang="en-US" b="1" dirty="0" err="1">
                <a:solidFill>
                  <a:srgbClr val="7030A0"/>
                </a:solidFill>
              </a:rPr>
              <a:t>min_samples</a:t>
            </a:r>
            <a:endParaRPr lang="en-PH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926715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BD7FEE3F-82AE-248E-AEED-4622F1FD3A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11AC5BFE-AD87-96A9-585B-AEF4FE7F356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86996215"/>
                  </p:ext>
                </p:extLst>
              </p:nvPr>
            </p:nvGraphicFramePr>
            <p:xfrm>
              <a:off x="563142" y="763154"/>
              <a:ext cx="553286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383215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383215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383215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383215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𝑁𝑒𝑖𝑔h𝑏𝑜𝑢𝑟𝑠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GB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𝑤𝑖𝑡h𝑖𝑛</m:t>
                              </m:r>
                              <m:r>
                                <a:rPr lang="en-GB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𝑒𝑝𝑠</m:t>
                              </m:r>
                            </m:oMath>
                          </a14:m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𝑁𝑢𝑚𝑏𝑒𝑟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𝑜𝑓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𝑛𝑒𝑖𝑔h𝑏𝑜𝑢𝑟𝑠</m:t>
                                </m:r>
                              </m:oMath>
                            </m:oMathPara>
                          </a14:m>
                          <a:endParaRPr lang="en-PH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11AC5BFE-AD87-96A9-585B-AEF4FE7F356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86996215"/>
                  </p:ext>
                </p:extLst>
              </p:nvPr>
            </p:nvGraphicFramePr>
            <p:xfrm>
              <a:off x="563142" y="763154"/>
              <a:ext cx="553286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383215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383215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383215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383215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0000" t="-952" r="-200000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0881" t="-952" r="-100881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" name="Rectangle 1">
            <a:extLst>
              <a:ext uri="{FF2B5EF4-FFF2-40B4-BE49-F238E27FC236}">
                <a16:creationId xmlns:a16="http://schemas.microsoft.com/office/drawing/2014/main" id="{1C4D3882-5F7E-5D04-2E65-A1CC5DAE69D1}"/>
              </a:ext>
            </a:extLst>
          </p:cNvPr>
          <p:cNvSpPr/>
          <p:nvPr/>
        </p:nvSpPr>
        <p:spPr>
          <a:xfrm>
            <a:off x="563142" y="1414679"/>
            <a:ext cx="1373234" cy="372736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FF000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3BD6F5B-BB26-A868-9054-86807F2A8368}"/>
              </a:ext>
            </a:extLst>
          </p:cNvPr>
          <p:cNvSpPr/>
          <p:nvPr/>
        </p:nvSpPr>
        <p:spPr>
          <a:xfrm>
            <a:off x="563142" y="4356223"/>
            <a:ext cx="1373234" cy="372736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FF0000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3510E7F-BFF3-E0A9-D700-A37D8403022B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759EDB32-EB75-6598-B092-89A82451F65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212506560"/>
                </p:ext>
              </p:extLst>
            </p:nvPr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182B0C8-9C4A-FDF9-FE4A-07CAEAF1A630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F46E123-32B8-5D8F-C6A4-329DE13A80AB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5001D10-F963-02C9-23D5-7F15DEAB6BA3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5A472E7-04A7-5920-278E-70D6913C1D5A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74A5453-9F59-6DB7-4A5B-5D62A7012235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50D544A-4C1B-18FE-B9A6-25E2E09A06C1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sp>
        <p:nvSpPr>
          <p:cNvPr id="13" name="Oval 12">
            <a:extLst>
              <a:ext uri="{FF2B5EF4-FFF2-40B4-BE49-F238E27FC236}">
                <a16:creationId xmlns:a16="http://schemas.microsoft.com/office/drawing/2014/main" id="{E4EA4C14-88F2-EE2F-9409-B43AE699DD30}"/>
              </a:ext>
            </a:extLst>
          </p:cNvPr>
          <p:cNvSpPr/>
          <p:nvPr/>
        </p:nvSpPr>
        <p:spPr>
          <a:xfrm>
            <a:off x="10912237" y="1601047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C97D136-358F-FAAA-817B-9BF05E7F5F29}"/>
              </a:ext>
            </a:extLst>
          </p:cNvPr>
          <p:cNvSpPr/>
          <p:nvPr/>
        </p:nvSpPr>
        <p:spPr>
          <a:xfrm>
            <a:off x="8174577" y="2859755"/>
            <a:ext cx="860332" cy="870406"/>
          </a:xfrm>
          <a:prstGeom prst="ellipse">
            <a:avLst/>
          </a:prstGeom>
          <a:solidFill>
            <a:srgbClr val="FF0000">
              <a:alpha val="46000"/>
            </a:srgb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816E8B6-AB9C-A17B-0248-25F06E0ED156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1CC4549-A321-E24E-24DD-4C640422B873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FCD803A-3502-ABBE-4F0F-9189C8A51AC6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Step 4: </a:t>
            </a:r>
            <a:r>
              <a:rPr lang="en-US" dirty="0"/>
              <a:t>Determine the </a:t>
            </a:r>
            <a:r>
              <a:rPr lang="en-US" b="1" dirty="0">
                <a:solidFill>
                  <a:srgbClr val="FF0000"/>
                </a:solidFill>
              </a:rPr>
              <a:t>core points</a:t>
            </a:r>
            <a:r>
              <a:rPr lang="en-US" dirty="0"/>
              <a:t>. </a:t>
            </a:r>
            <a:r>
              <a:rPr lang="en-PH" dirty="0"/>
              <a:t>To be a core point, its number of </a:t>
            </a:r>
            <a:r>
              <a:rPr lang="en-PH" dirty="0" err="1"/>
              <a:t>neighbours</a:t>
            </a:r>
            <a:r>
              <a:rPr lang="en-PH" dirty="0"/>
              <a:t> must be greater than or equal to the </a:t>
            </a:r>
            <a:r>
              <a:rPr lang="en-US" b="1" dirty="0" err="1">
                <a:solidFill>
                  <a:srgbClr val="7030A0"/>
                </a:solidFill>
              </a:rPr>
              <a:t>min_samples</a:t>
            </a:r>
            <a:endParaRPr lang="en-PH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078742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EA82A232-B925-89F5-0D73-88B7FC856B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3990D2C-301A-EFEC-596B-8E9DAFA5FB7E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D7B8AD5E-DB6F-C6B7-41ED-AE26CFD568AC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097592351"/>
                </p:ext>
              </p:extLst>
            </p:nvPr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77F6B05-8A32-1954-5BC2-D849AD56DDBF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D1222C4-7306-D449-7963-E81EB0DD0237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BA925CF-F5C5-52CB-94FD-213BC587C9B8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EB0A92E-77E3-0D73-13C4-A571FA628FEB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8A8B43F-AFDD-3CAC-B7BB-2F458D905592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145EDB2-513D-7512-1E69-E04364579D8C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0812D00-1382-5E9A-630E-75B6F3BB6C19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715E81-6ACB-123E-5669-DFCF984EB783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B09CF105-4DDF-2AB8-2C22-07415EED949A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Step 5: </a:t>
            </a:r>
            <a:r>
              <a:rPr lang="en-US" dirty="0"/>
              <a:t>Determine the </a:t>
            </a:r>
            <a:r>
              <a:rPr lang="en-US" b="1" dirty="0"/>
              <a:t>non-core points</a:t>
            </a:r>
            <a:r>
              <a:rPr lang="en-US" dirty="0"/>
              <a:t>. A data point will be a </a:t>
            </a:r>
            <a:r>
              <a:rPr lang="en-PH" dirty="0"/>
              <a:t>non-core point if its number of </a:t>
            </a:r>
            <a:r>
              <a:rPr lang="en-PH" dirty="0" err="1"/>
              <a:t>neighbours</a:t>
            </a:r>
            <a:r>
              <a:rPr lang="en-PH" dirty="0"/>
              <a:t> is less than the </a:t>
            </a:r>
            <a:r>
              <a:rPr lang="en-US" b="1" dirty="0" err="1">
                <a:solidFill>
                  <a:srgbClr val="7030A0"/>
                </a:solidFill>
              </a:rPr>
              <a:t>min_samples</a:t>
            </a:r>
            <a:r>
              <a:rPr lang="en-US" b="1" dirty="0">
                <a:solidFill>
                  <a:srgbClr val="7030A0"/>
                </a:solidFill>
              </a:rPr>
              <a:t>.</a:t>
            </a:r>
            <a:endParaRPr lang="en-PH" dirty="0">
              <a:solidFill>
                <a:srgbClr val="7030A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9" name="Table 18">
                <a:extLst>
                  <a:ext uri="{FF2B5EF4-FFF2-40B4-BE49-F238E27FC236}">
                    <a16:creationId xmlns:a16="http://schemas.microsoft.com/office/drawing/2014/main" id="{B75FDD4F-6A5F-A8E1-0BB8-2705B9EC1F6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66464199"/>
                  </p:ext>
                </p:extLst>
              </p:nvPr>
            </p:nvGraphicFramePr>
            <p:xfrm>
              <a:off x="563142" y="763154"/>
              <a:ext cx="553286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383215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383215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383215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383215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𝑁𝑒𝑖𝑔h𝑏𝑜𝑢𝑟𝑠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GB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𝑤𝑖𝑡h𝑖𝑛</m:t>
                              </m:r>
                              <m:r>
                                <a:rPr lang="en-GB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𝑒𝑝𝑠</m:t>
                              </m:r>
                            </m:oMath>
                          </a14:m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𝑁𝑢𝑚𝑏𝑒𝑟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𝑜𝑓</m:t>
                                </m:r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𝑛𝑒𝑖𝑔h𝑏𝑜𝑢𝑟𝑠</m:t>
                                </m:r>
                              </m:oMath>
                            </m:oMathPara>
                          </a14:m>
                          <a:endParaRPr lang="en-PH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9" name="Table 18">
                <a:extLst>
                  <a:ext uri="{FF2B5EF4-FFF2-40B4-BE49-F238E27FC236}">
                    <a16:creationId xmlns:a16="http://schemas.microsoft.com/office/drawing/2014/main" id="{B75FDD4F-6A5F-A8E1-0BB8-2705B9EC1F6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66464199"/>
                  </p:ext>
                </p:extLst>
              </p:nvPr>
            </p:nvGraphicFramePr>
            <p:xfrm>
              <a:off x="563142" y="763154"/>
              <a:ext cx="553286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383215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383215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383215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383215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0000" t="-952" r="-200000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00881" t="-952" r="-100881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2" name="Rectangle 21">
            <a:extLst>
              <a:ext uri="{FF2B5EF4-FFF2-40B4-BE49-F238E27FC236}">
                <a16:creationId xmlns:a16="http://schemas.microsoft.com/office/drawing/2014/main" id="{512ECCEE-B611-A576-F600-B30B864116A6}"/>
              </a:ext>
            </a:extLst>
          </p:cNvPr>
          <p:cNvSpPr/>
          <p:nvPr/>
        </p:nvSpPr>
        <p:spPr>
          <a:xfrm>
            <a:off x="563142" y="1781734"/>
            <a:ext cx="4150052" cy="2595283"/>
          </a:xfrm>
          <a:prstGeom prst="rect">
            <a:avLst/>
          </a:prstGeom>
          <a:solidFill>
            <a:schemeClr val="tx1">
              <a:lumMod val="95000"/>
              <a:lumOff val="5000"/>
              <a:alpha val="30000"/>
            </a:scheme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FF0000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052C9C-2EE9-E09F-53BB-81284AA58259}"/>
              </a:ext>
            </a:extLst>
          </p:cNvPr>
          <p:cNvSpPr/>
          <p:nvPr/>
        </p:nvSpPr>
        <p:spPr>
          <a:xfrm>
            <a:off x="563141" y="4737847"/>
            <a:ext cx="4150051" cy="373788"/>
          </a:xfrm>
          <a:prstGeom prst="rect">
            <a:avLst/>
          </a:prstGeom>
          <a:solidFill>
            <a:schemeClr val="tx1">
              <a:lumMod val="95000"/>
              <a:lumOff val="5000"/>
              <a:alpha val="30000"/>
            </a:scheme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8110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9B0F7E39-3A20-D906-86F0-DC53686897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E5999A4-1EE4-34F6-7498-D77177434EDF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8392624F-F141-915E-D1AD-38601989BD5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674878354"/>
                </p:ext>
              </p:extLst>
            </p:nvPr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69D9640-25B8-D949-7AE9-BA44AC9A05DC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FA2B04-EBD6-358A-FAAE-E760F412270F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47B0CED-2D2C-7FE1-3ABD-A8C85E7F7CD0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EE94281-D2FC-6B79-437D-38B6383B9E2A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C7C933E-9E7C-86D6-6C69-2F7875357FC4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D4958E9-7E5E-5D1F-EC6E-76B503C0B4D6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27C132D-FFFF-D599-5844-3B473E2CB0B7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BA787E-977E-84EA-7C77-2BE99CE9137C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AE46079-D0A6-1A60-16E4-C8AA58AAE85F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Step 6: </a:t>
            </a:r>
            <a:r>
              <a:rPr lang="en-US" dirty="0"/>
              <a:t>Randomly pick a </a:t>
            </a:r>
            <a:r>
              <a:rPr lang="en-US" b="1" dirty="0">
                <a:solidFill>
                  <a:srgbClr val="FF0000"/>
                </a:solidFill>
              </a:rPr>
              <a:t>core point </a:t>
            </a:r>
            <a:r>
              <a:rPr lang="en-US" dirty="0"/>
              <a:t>and add it to the </a:t>
            </a:r>
            <a:r>
              <a:rPr lang="en-US" b="1" dirty="0">
                <a:solidFill>
                  <a:srgbClr val="00B050"/>
                </a:solidFill>
              </a:rPr>
              <a:t>first cluster</a:t>
            </a:r>
            <a:r>
              <a:rPr lang="en-US" dirty="0"/>
              <a:t>. Here we first select </a:t>
            </a:r>
            <a:r>
              <a:rPr lang="en-US" b="1" dirty="0">
                <a:solidFill>
                  <a:srgbClr val="FF0000"/>
                </a:solidFill>
              </a:rPr>
              <a:t>core point </a:t>
            </a:r>
            <a:r>
              <a:rPr lang="en-US" b="1" dirty="0"/>
              <a:t>A.</a:t>
            </a:r>
            <a:endParaRPr lang="en-PH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9D3AFE7F-E162-AAE8-EA6B-2A8754A4AE5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178141096"/>
                  </p:ext>
                </p:extLst>
              </p:nvPr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𝑁𝑒𝑖𝑔h𝑏𝑜𝑢𝑟𝑠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𝑤𝑖𝑡h𝑖𝑛</m:t>
                              </m:r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15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𝑒𝑝𝑠</m:t>
                              </m:r>
                            </m:oMath>
                          </a14:m>
                          <a:r>
                            <a:rPr lang="en-PH" sz="150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𝑁𝑢𝑚𝑏𝑒𝑟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𝑜𝑓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𝑛𝑒𝑖𝑔h𝑏𝑜𝑢𝑟𝑠</m:t>
                                </m:r>
                              </m:oMath>
                            </m:oMathPara>
                          </a14:m>
                          <a:endParaRPr lang="en-PH" sz="15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9D3AFE7F-E162-AAE8-EA6B-2A8754A4AE5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178141096"/>
                  </p:ext>
                </p:extLst>
              </p:nvPr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1031" t="-3810" r="-302062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00000" t="-3810" r="-200513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2E7B37C4-F41A-DD3A-0A57-EA43CC3BBB1D}"/>
              </a:ext>
            </a:extLst>
          </p:cNvPr>
          <p:cNvSpPr/>
          <p:nvPr/>
        </p:nvSpPr>
        <p:spPr>
          <a:xfrm>
            <a:off x="563139" y="1409916"/>
            <a:ext cx="4728279" cy="361734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856428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AB6EE0AE-7DA3-0F6D-A41C-5A85E0294A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89B8AD9-B297-8F79-0C01-3D2C3FD4EE04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C5DD37A2-EB6A-A7E3-04AD-C8DCC1DE045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761009620"/>
                </p:ext>
              </p:extLst>
            </p:nvPr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803F2AF-790C-92FA-0CEC-C11AE5BFBAC1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A61B93-5FD4-C1B8-573A-2B282FB71D22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C79E526-F55D-683C-17DB-B5BBC99592BB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ACF5EE8-4999-718E-0DAC-C09242B2F62B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CA7DE17-0E9C-0E39-BC5C-7BADD7461B0C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3F985C2-44A7-ABFA-6858-6C7A64A5857F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C4C4463-3C10-025D-F73B-0FF6495C9249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744B74-51B9-4236-3963-FD95655729C8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191FB03-6477-2CF7-867D-64D832B269A8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We then assign </a:t>
            </a:r>
            <a:r>
              <a:rPr lang="en-US" b="1" dirty="0"/>
              <a:t>A to </a:t>
            </a:r>
            <a:r>
              <a:rPr lang="en-US" dirty="0"/>
              <a:t>the</a:t>
            </a:r>
            <a:r>
              <a:rPr lang="en-US" b="1" dirty="0"/>
              <a:t> </a:t>
            </a:r>
            <a:r>
              <a:rPr lang="en-US" b="1" dirty="0">
                <a:solidFill>
                  <a:srgbClr val="00B050"/>
                </a:solidFill>
              </a:rPr>
              <a:t>first cluster</a:t>
            </a:r>
            <a:r>
              <a:rPr lang="en-US" dirty="0"/>
              <a:t>.</a:t>
            </a:r>
            <a:endParaRPr lang="en-PH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B9FEB51E-2784-F2FF-241E-27DEDFD5BCC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3744407"/>
                  </p:ext>
                </p:extLst>
              </p:nvPr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𝑁𝑒𝑖𝑔h𝑏𝑜𝑢𝑟𝑠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𝑤𝑖𝑡h𝑖𝑛</m:t>
                              </m:r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15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𝑒𝑝𝑠</m:t>
                              </m:r>
                            </m:oMath>
                          </a14:m>
                          <a:r>
                            <a:rPr lang="en-PH" sz="150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𝑁𝑢𝑚𝑏𝑒𝑟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𝑜𝑓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𝑛𝑒𝑖𝑔h𝑏𝑜𝑢𝑟𝑠</m:t>
                                </m:r>
                              </m:oMath>
                            </m:oMathPara>
                          </a14:m>
                          <a:endParaRPr lang="en-PH" sz="15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B9FEB51E-2784-F2FF-241E-27DEDFD5BCC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3744407"/>
                  </p:ext>
                </p:extLst>
              </p:nvPr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1031" t="-3810" r="-302062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00000" t="-3810" r="-200513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349825C3-B653-5065-F664-14D0DE94AB16}"/>
              </a:ext>
            </a:extLst>
          </p:cNvPr>
          <p:cNvSpPr/>
          <p:nvPr/>
        </p:nvSpPr>
        <p:spPr>
          <a:xfrm>
            <a:off x="563139" y="1409916"/>
            <a:ext cx="5923540" cy="361734"/>
          </a:xfrm>
          <a:prstGeom prst="rect">
            <a:avLst/>
          </a:prstGeom>
          <a:solidFill>
            <a:srgbClr val="00B05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936796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DFC7569F-6BF1-8ED4-068C-1775F8FC7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F4B0DE8-F374-8D8A-2DFD-0A4007C4014B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4BDDD3DF-6D49-D407-1F71-0624DA4ACDD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315093202"/>
                </p:ext>
              </p:extLst>
            </p:nvPr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5580FE1-F9B5-EE8B-279E-11BE59F9E678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4D11D23-0B8F-6297-62A0-692077C9661C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3FCFA2F-ABEF-71CF-C20D-59CB9A99AA4C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85F0D40-54E1-2A9F-1855-B13774FAC2B1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8AAF150-D59A-94E7-5759-04EDE9EFC4BB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6599F2C-2055-02F7-9E03-8DD5B8709741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EA0E3826-822D-21DE-42C9-35D34A4E94EA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B2BA272-44EF-497D-0A8F-F4084BC61504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11E637B-85DF-7DEF-545D-61489ABCFB78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Expand the </a:t>
            </a:r>
            <a:r>
              <a:rPr lang="en-US" b="1" dirty="0">
                <a:solidFill>
                  <a:srgbClr val="00B050"/>
                </a:solidFill>
              </a:rPr>
              <a:t>first cluster </a:t>
            </a:r>
            <a:r>
              <a:rPr lang="en-US" dirty="0"/>
              <a:t>from</a:t>
            </a:r>
            <a:r>
              <a:rPr lang="en-US" b="1" dirty="0"/>
              <a:t> A, </a:t>
            </a:r>
            <a:r>
              <a:rPr lang="en-US" dirty="0"/>
              <a:t>we add </a:t>
            </a:r>
            <a:r>
              <a:rPr lang="en-US" b="1" dirty="0"/>
              <a:t>B,C,D,E, </a:t>
            </a:r>
            <a:r>
              <a:rPr lang="en-US" dirty="0"/>
              <a:t>to the </a:t>
            </a:r>
            <a:r>
              <a:rPr lang="en-US" b="1" dirty="0">
                <a:solidFill>
                  <a:srgbClr val="00B050"/>
                </a:solidFill>
              </a:rPr>
              <a:t>first cluster</a:t>
            </a:r>
            <a:endParaRPr lang="en-PH" dirty="0">
              <a:solidFill>
                <a:srgbClr val="00B05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7D3F7870-5311-9F1B-423C-9367F5CC36E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62102863"/>
                  </p:ext>
                </p:extLst>
              </p:nvPr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𝑁𝑒𝑖𝑔h𝑏𝑜𝑢𝑟𝑠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𝑤𝑖𝑡h𝑖𝑛</m:t>
                              </m:r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15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𝑒𝑝𝑠</m:t>
                              </m:r>
                            </m:oMath>
                          </a14:m>
                          <a:r>
                            <a:rPr lang="en-PH" sz="150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𝑁𝑢𝑚𝑏𝑒𝑟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𝑜𝑓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𝑛𝑒𝑖𝑔h𝑏𝑜𝑢𝑟𝑠</m:t>
                                </m:r>
                              </m:oMath>
                            </m:oMathPara>
                          </a14:m>
                          <a:endParaRPr lang="en-PH" sz="15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7D3F7870-5311-9F1B-423C-9367F5CC36E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62102863"/>
                  </p:ext>
                </p:extLst>
              </p:nvPr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1031" t="-3810" r="-302062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00000" t="-3810" r="-200513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7" name="Rectangle 16">
            <a:extLst>
              <a:ext uri="{FF2B5EF4-FFF2-40B4-BE49-F238E27FC236}">
                <a16:creationId xmlns:a16="http://schemas.microsoft.com/office/drawing/2014/main" id="{81E69298-5695-E1C7-8EAB-A52FEEFA913E}"/>
              </a:ext>
            </a:extLst>
          </p:cNvPr>
          <p:cNvSpPr/>
          <p:nvPr/>
        </p:nvSpPr>
        <p:spPr>
          <a:xfrm>
            <a:off x="563139" y="1409916"/>
            <a:ext cx="5923540" cy="1841284"/>
          </a:xfrm>
          <a:prstGeom prst="rect">
            <a:avLst/>
          </a:prstGeom>
          <a:solidFill>
            <a:srgbClr val="00B05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643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19858F-D5E3-79F8-E892-5A51EF35DAB9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A8EE26-A821-7B77-A9AB-BD05F57EF54C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5" y="133314"/>
            <a:ext cx="90035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If we use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K-Means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to partition </a:t>
            </a: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nested clusters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like in this example, it might have difficulty identifying these two clusters</a:t>
            </a: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BF596ED-0476-C210-DBD9-2E73B5827F31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357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5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5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6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7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7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7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7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8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8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9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9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9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9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0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0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0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1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1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1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1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2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2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2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3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3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3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3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4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4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14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14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9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9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15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15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15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16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16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16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169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17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17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17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17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18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18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185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6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189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190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194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19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199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0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0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05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6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0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1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3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14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15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6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1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20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3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2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2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2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30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1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3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3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3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40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1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4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45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6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8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4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50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3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54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55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6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5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6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1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6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65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6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6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7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7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7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6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79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80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1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2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3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animClr clrSpc="rgb" dir="cw">
                                      <p:cBhvr>
                                        <p:cTn id="284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F0"/>
                                      </p:to>
                                    </p:animClr>
                                    <p:set>
                                      <p:cBhvr>
                                        <p:cTn id="285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4" grpId="0" animBg="1"/>
      <p:bldP spid="15" grpId="0" animBg="1"/>
      <p:bldP spid="16" grpId="0" animBg="1"/>
      <p:bldP spid="23" grpId="0" animBg="1"/>
      <p:bldP spid="24" grpId="0" animBg="1"/>
      <p:bldP spid="25" grpId="0" animBg="1"/>
      <p:bldP spid="26" grpId="0" animBg="1"/>
      <p:bldP spid="39" grpId="0" animBg="1"/>
      <p:bldP spid="40" grpId="0" animBg="1"/>
      <p:bldP spid="47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7" grpId="1" animBg="1"/>
      <p:bldP spid="68" grpId="0" animBg="1"/>
      <p:bldP spid="69" grpId="0" animBg="1"/>
      <p:bldP spid="70" grpId="0" animBg="1"/>
      <p:bldP spid="71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5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A47BBF3E-0F67-5D57-9C78-B8A4846222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900A6E2F-ADF3-E3C7-A873-D202BC8AC859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2431E967-C9FD-6994-7F50-606E979D6DF5}"/>
                </a:ext>
              </a:extLst>
            </p:cNvPr>
            <p:cNvGraphicFramePr/>
            <p:nvPr/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A6C9884-C769-EC03-33D8-C9A0549A587D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128728B-182B-700F-B1DE-D0A674654BE5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07C65D0-0CCB-0FD7-80DA-12766E7DC8C4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E5052A1-3668-AABC-0AC1-8C277C53D0B1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04D1271-26D6-B624-F594-4D476E1C611E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03B3E76-AE0C-927A-0DC6-86BA1BCE46BD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4AB33B93-291F-7128-A72E-3ACFAFA29FE7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E09A324-BBE6-14B0-BAAF-AFEC34824FBB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5CEA526-CA7E-F10A-6B64-FBB94C500FC5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Move to point </a:t>
            </a:r>
            <a:r>
              <a:rPr lang="en-US" b="1" dirty="0"/>
              <a:t>B</a:t>
            </a:r>
            <a:r>
              <a:rPr lang="en-US" dirty="0"/>
              <a:t>, since </a:t>
            </a:r>
            <a:r>
              <a:rPr lang="en-US" b="1" dirty="0"/>
              <a:t>B</a:t>
            </a:r>
            <a:r>
              <a:rPr lang="en-US" dirty="0"/>
              <a:t> is a </a:t>
            </a:r>
            <a:r>
              <a:rPr lang="en-US" b="1" dirty="0"/>
              <a:t>non-core point, </a:t>
            </a:r>
            <a:r>
              <a:rPr lang="en-US" dirty="0"/>
              <a:t>we do not expand further</a:t>
            </a:r>
            <a:endParaRPr lang="en-PH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F2680D7E-E9C2-A25C-D5D3-0236A2E80C62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𝑁𝑒𝑖𝑔h𝑏𝑜𝑢𝑟𝑠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𝑤𝑖𝑡h𝑖𝑛</m:t>
                              </m:r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15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𝑒𝑝𝑠</m:t>
                              </m:r>
                            </m:oMath>
                          </a14:m>
                          <a:r>
                            <a:rPr lang="en-PH" sz="150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𝑁𝑢𝑚𝑏𝑒𝑟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𝑜𝑓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𝑛𝑒𝑖𝑔h𝑏𝑜𝑢𝑟𝑠</m:t>
                                </m:r>
                              </m:oMath>
                            </m:oMathPara>
                          </a14:m>
                          <a:endParaRPr lang="en-PH" sz="15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F2680D7E-E9C2-A25C-D5D3-0236A2E80C62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1031" t="-3810" r="-302062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00000" t="-3810" r="-200513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7" name="Rectangle 16">
            <a:extLst>
              <a:ext uri="{FF2B5EF4-FFF2-40B4-BE49-F238E27FC236}">
                <a16:creationId xmlns:a16="http://schemas.microsoft.com/office/drawing/2014/main" id="{E63231C4-086E-B968-9FDA-D2E319D3E919}"/>
              </a:ext>
            </a:extLst>
          </p:cNvPr>
          <p:cNvSpPr/>
          <p:nvPr/>
        </p:nvSpPr>
        <p:spPr>
          <a:xfrm>
            <a:off x="563139" y="1788458"/>
            <a:ext cx="5923540" cy="342805"/>
          </a:xfrm>
          <a:prstGeom prst="rect">
            <a:avLst/>
          </a:prstGeom>
          <a:solidFill>
            <a:srgbClr val="00B05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11732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3E4F16DF-FC8B-99CC-4FB0-C1DBD0039C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B3AB705-1393-EEA3-966A-3EDFF750468C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64DFC583-F4BA-D64F-47F4-3B1218BD571C}"/>
                </a:ext>
              </a:extLst>
            </p:cNvPr>
            <p:cNvGraphicFramePr/>
            <p:nvPr/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6F6D6FE-10EB-9731-F3DB-4F4F22FC31CB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0AD1400-1A37-11F5-462F-E4E5D6FD7DE3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AB713D5-BB7C-C272-A3FE-F0FA7D26C527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B0A6A83-AEC4-D0A5-6066-5BC112CE0D06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6BC9EDB-2F44-6FC6-4B2C-DFB7FC31CF33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8A069C4-2D9F-EA6A-B65C-D3A398284EAC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E57D6F5-A53B-8AA8-B6E9-48462CB2B808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53BCC5-C02A-375C-3DD6-F9439CF87972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0F626156-D416-048A-F60D-2AE28F650007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We then move to point </a:t>
            </a:r>
            <a:r>
              <a:rPr lang="en-US" b="1" dirty="0"/>
              <a:t>C</a:t>
            </a:r>
            <a:r>
              <a:rPr lang="en-US" dirty="0"/>
              <a:t>, </a:t>
            </a:r>
            <a:r>
              <a:rPr lang="en-US" b="1" dirty="0"/>
              <a:t>D</a:t>
            </a:r>
            <a:r>
              <a:rPr lang="en-US" dirty="0"/>
              <a:t> then </a:t>
            </a:r>
            <a:r>
              <a:rPr lang="en-US" b="1" dirty="0"/>
              <a:t>E</a:t>
            </a:r>
            <a:r>
              <a:rPr lang="en-US" dirty="0"/>
              <a:t>. Since they are all </a:t>
            </a:r>
            <a:r>
              <a:rPr lang="en-US" b="1" dirty="0"/>
              <a:t>non-core points</a:t>
            </a:r>
            <a:r>
              <a:rPr lang="en-US" dirty="0"/>
              <a:t>, we do not expand further.</a:t>
            </a:r>
            <a:endParaRPr lang="en-PH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BAADF72F-D894-6F19-815F-999F33B7B595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𝑁𝑒𝑖𝑔h𝑏𝑜𝑢𝑟𝑠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𝑤𝑖𝑡h𝑖𝑛</m:t>
                              </m:r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15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𝑒𝑝𝑠</m:t>
                              </m:r>
                            </m:oMath>
                          </a14:m>
                          <a:r>
                            <a:rPr lang="en-PH" sz="150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𝑁𝑢𝑚𝑏𝑒𝑟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𝑜𝑓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𝑛𝑒𝑖𝑔h𝑏𝑜𝑢𝑟𝑠</m:t>
                                </m:r>
                              </m:oMath>
                            </m:oMathPara>
                          </a14:m>
                          <a:endParaRPr lang="en-PH" sz="15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BAADF72F-D894-6F19-815F-999F33B7B595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1031" t="-3810" r="-302062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00000" t="-3810" r="-200513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7" name="Rectangle 16">
            <a:extLst>
              <a:ext uri="{FF2B5EF4-FFF2-40B4-BE49-F238E27FC236}">
                <a16:creationId xmlns:a16="http://schemas.microsoft.com/office/drawing/2014/main" id="{E7F21D18-F8C7-7F76-D586-A8C40F7559F7}"/>
              </a:ext>
            </a:extLst>
          </p:cNvPr>
          <p:cNvSpPr/>
          <p:nvPr/>
        </p:nvSpPr>
        <p:spPr>
          <a:xfrm>
            <a:off x="563139" y="2131263"/>
            <a:ext cx="4735002" cy="383337"/>
          </a:xfrm>
          <a:prstGeom prst="rect">
            <a:avLst/>
          </a:prstGeom>
          <a:solidFill>
            <a:srgbClr val="00B05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539673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BC2C00B1-2C1C-7BCE-2BCA-EF563679AD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D283E09-DB89-8DE6-5EEA-3E4D8108B5B8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5D9CD00A-8CCF-5CEF-9F24-BE24467E67EB}"/>
                </a:ext>
              </a:extLst>
            </p:cNvPr>
            <p:cNvGraphicFramePr/>
            <p:nvPr/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0F4564A-80C5-B8B6-8D5D-B79C206EA666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6D260EC-CC0C-34DD-F231-8564D16A9766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32527A9-8BF5-7878-768C-8484565342CF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9E66F81-4583-C3F6-D6A4-0E182C51ADFF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E920E43-2DBE-3223-42CA-F46A83F6AD3B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CC70D59-6130-E247-0974-5D45F2107C09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FA31E88-9D19-D146-626C-E961A6509F9E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D4A5E5-0086-0A6E-586F-1D6FAF4B536D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DABE845-5C09-859B-4936-0D9853556F73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We then move to point </a:t>
            </a:r>
            <a:r>
              <a:rPr lang="en-US" b="1" dirty="0"/>
              <a:t>C</a:t>
            </a:r>
            <a:r>
              <a:rPr lang="en-US" dirty="0"/>
              <a:t>, </a:t>
            </a:r>
            <a:r>
              <a:rPr lang="en-US" b="1" dirty="0"/>
              <a:t>D</a:t>
            </a:r>
            <a:r>
              <a:rPr lang="en-US" dirty="0"/>
              <a:t> then </a:t>
            </a:r>
            <a:r>
              <a:rPr lang="en-US" b="1" dirty="0"/>
              <a:t>E</a:t>
            </a:r>
            <a:r>
              <a:rPr lang="en-US" dirty="0"/>
              <a:t>. Since they are all </a:t>
            </a:r>
            <a:r>
              <a:rPr lang="en-US" b="1" dirty="0"/>
              <a:t>non-core points</a:t>
            </a:r>
            <a:r>
              <a:rPr lang="en-US" dirty="0"/>
              <a:t>, we do not expand further.</a:t>
            </a:r>
            <a:endParaRPr lang="en-PH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1119CA40-620F-3A1C-192C-FD5B301C53D8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𝑁𝑒𝑖𝑔h𝑏𝑜𝑢𝑟𝑠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𝑤𝑖𝑡h𝑖𝑛</m:t>
                              </m:r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15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𝑒𝑝𝑠</m:t>
                              </m:r>
                            </m:oMath>
                          </a14:m>
                          <a:r>
                            <a:rPr lang="en-PH" sz="150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𝑁𝑢𝑚𝑏𝑒𝑟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𝑜𝑓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𝑛𝑒𝑖𝑔h𝑏𝑜𝑢𝑟𝑠</m:t>
                                </m:r>
                              </m:oMath>
                            </m:oMathPara>
                          </a14:m>
                          <a:endParaRPr lang="en-PH" sz="15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1119CA40-620F-3A1C-192C-FD5B301C53D8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1031" t="-3810" r="-302062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00000" t="-3810" r="-200513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7" name="Rectangle 16">
            <a:extLst>
              <a:ext uri="{FF2B5EF4-FFF2-40B4-BE49-F238E27FC236}">
                <a16:creationId xmlns:a16="http://schemas.microsoft.com/office/drawing/2014/main" id="{9577F287-A0CC-72B8-7434-9918E81F9C4A}"/>
              </a:ext>
            </a:extLst>
          </p:cNvPr>
          <p:cNvSpPr/>
          <p:nvPr/>
        </p:nvSpPr>
        <p:spPr>
          <a:xfrm>
            <a:off x="563139" y="2521324"/>
            <a:ext cx="4735002" cy="349623"/>
          </a:xfrm>
          <a:prstGeom prst="rect">
            <a:avLst/>
          </a:prstGeom>
          <a:solidFill>
            <a:srgbClr val="00B05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002577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4C568C88-217D-B740-0F73-7C232DFCF1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B8379429-A6BF-BA93-F4C0-BB06AC4E17F5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095409B6-C8F3-E2C4-7FE3-E6A4B2D5E0C6}"/>
                </a:ext>
              </a:extLst>
            </p:cNvPr>
            <p:cNvGraphicFramePr/>
            <p:nvPr/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4FD697F-00BA-9740-7DFB-402B0BEC27C3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632FD42-A240-92E1-5C0B-9480A1ABE7B6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7D935B9-34EE-0B97-7406-14D7E32FC811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AFDE1EB-1280-9719-5B4C-6420990A329B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63E2D88-7393-2A19-88F2-68BAE7D6B778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D4F6C26-3B6B-93E6-CDAC-F719017E771D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F531970-4F32-97D7-C556-19DE5FCCE533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1D8302F-55E8-13F6-9D95-C916A50D6DE4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3CD3823-9AB7-9D30-E2F2-61B11AE9CE73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We then move to point </a:t>
            </a:r>
            <a:r>
              <a:rPr lang="en-US" b="1" dirty="0"/>
              <a:t>C</a:t>
            </a:r>
            <a:r>
              <a:rPr lang="en-US" dirty="0"/>
              <a:t>, </a:t>
            </a:r>
            <a:r>
              <a:rPr lang="en-US" b="1" dirty="0"/>
              <a:t>D</a:t>
            </a:r>
            <a:r>
              <a:rPr lang="en-US" dirty="0"/>
              <a:t> then </a:t>
            </a:r>
            <a:r>
              <a:rPr lang="en-US" b="1" dirty="0"/>
              <a:t>E</a:t>
            </a:r>
            <a:r>
              <a:rPr lang="en-US" dirty="0"/>
              <a:t>. Since they are all </a:t>
            </a:r>
            <a:r>
              <a:rPr lang="en-US" b="1" dirty="0"/>
              <a:t>non-core points</a:t>
            </a:r>
            <a:r>
              <a:rPr lang="en-US" dirty="0"/>
              <a:t>, we do not expand further.</a:t>
            </a:r>
            <a:endParaRPr lang="en-PH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D9369807-D50E-4FB3-6CC7-7DBEED327066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𝑁𝑒𝑖𝑔h𝑏𝑜𝑢𝑟𝑠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𝑤𝑖𝑡h𝑖𝑛</m:t>
                              </m:r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15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𝑒𝑝𝑠</m:t>
                              </m:r>
                            </m:oMath>
                          </a14:m>
                          <a:r>
                            <a:rPr lang="en-PH" sz="150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𝑁𝑢𝑚𝑏𝑒𝑟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𝑜𝑓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𝑛𝑒𝑖𝑔h𝑏𝑜𝑢𝑟𝑠</m:t>
                                </m:r>
                              </m:oMath>
                            </m:oMathPara>
                          </a14:m>
                          <a:endParaRPr lang="en-PH" sz="15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D9369807-D50E-4FB3-6CC7-7DBEED327066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1031" t="-3810" r="-302062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00000" t="-3810" r="-200513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7" name="Rectangle 16">
            <a:extLst>
              <a:ext uri="{FF2B5EF4-FFF2-40B4-BE49-F238E27FC236}">
                <a16:creationId xmlns:a16="http://schemas.microsoft.com/office/drawing/2014/main" id="{B730F49B-8A63-F4A9-52BF-EE2FA8A71536}"/>
              </a:ext>
            </a:extLst>
          </p:cNvPr>
          <p:cNvSpPr/>
          <p:nvPr/>
        </p:nvSpPr>
        <p:spPr>
          <a:xfrm>
            <a:off x="563139" y="2897842"/>
            <a:ext cx="4735002" cy="366632"/>
          </a:xfrm>
          <a:prstGeom prst="rect">
            <a:avLst/>
          </a:prstGeom>
          <a:solidFill>
            <a:srgbClr val="00B05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029660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79AA6AD1-B6E6-9A20-1C9F-AE484BA685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8CCFEC4-7D73-4391-8606-AA8F8BCCB0B6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53256E01-09F7-777F-B496-C6421994A928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424430413"/>
                </p:ext>
              </p:extLst>
            </p:nvPr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DCE99C2-BD35-9F31-00DF-2077DF76B376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59762F3-E8F3-8F27-D115-74BD96C5A173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EB799CE-CBCE-150A-C32C-6AF197B143F8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3B5FF84-65AC-7CAC-4B13-E19827D8539A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8F7F0D9-DDAD-729E-BF4D-076B00083744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F344B20-3F17-B469-38E6-946292C741AD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8B0E9E3-BED7-523C-49AE-2D67352FF7DD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17A8D29-1BA6-3D6F-7F8E-E268563D1B35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C555D19-2FAD-FCAD-0D3F-EE4F51704BFE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For the remaining unvisited </a:t>
            </a:r>
            <a:r>
              <a:rPr lang="en-US" b="1" dirty="0">
                <a:solidFill>
                  <a:srgbClr val="FF0000"/>
                </a:solidFill>
              </a:rPr>
              <a:t>core points, </a:t>
            </a:r>
            <a:r>
              <a:rPr lang="en-US" dirty="0"/>
              <a:t>start a </a:t>
            </a:r>
            <a:r>
              <a:rPr lang="en-US" b="1" dirty="0">
                <a:solidFill>
                  <a:srgbClr val="00B0F0"/>
                </a:solidFill>
              </a:rPr>
              <a:t>second cluster</a:t>
            </a:r>
            <a:r>
              <a:rPr lang="en-US" dirty="0"/>
              <a:t>.</a:t>
            </a:r>
            <a:endParaRPr lang="en-PH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06A8A57E-BE6E-8C1D-E5F1-4E1D6F06242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47760827"/>
                  </p:ext>
                </p:extLst>
              </p:nvPr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𝑁𝑒𝑖𝑔h𝑏𝑜𝑢𝑟𝑠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𝑤𝑖𝑡h𝑖𝑛</m:t>
                              </m:r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15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𝑒𝑝𝑠</m:t>
                              </m:r>
                            </m:oMath>
                          </a14:m>
                          <a:r>
                            <a:rPr lang="en-PH" sz="150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𝑁𝑢𝑚𝑏𝑒𝑟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𝑜𝑓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𝑛𝑒𝑖𝑔h𝑏𝑜𝑢𝑟𝑠</m:t>
                                </m:r>
                              </m:oMath>
                            </m:oMathPara>
                          </a14:m>
                          <a:endParaRPr lang="en-PH" sz="15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06A8A57E-BE6E-8C1D-E5F1-4E1D6F06242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47760827"/>
                  </p:ext>
                </p:extLst>
              </p:nvPr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1031" t="-3810" r="-302062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00000" t="-3810" r="-200513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15A59AD6-5948-32A5-52EC-8C7F42E5A959}"/>
              </a:ext>
            </a:extLst>
          </p:cNvPr>
          <p:cNvSpPr/>
          <p:nvPr/>
        </p:nvSpPr>
        <p:spPr>
          <a:xfrm>
            <a:off x="563139" y="4368269"/>
            <a:ext cx="4728279" cy="361734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107308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CDAE8FC8-912E-641C-88D1-32A962B36D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1E19217-D036-919F-1181-6515CF67701A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6BB6EA5B-6A47-77CD-7D01-3807AFFAA70D}"/>
                </a:ext>
              </a:extLst>
            </p:cNvPr>
            <p:cNvGraphicFramePr/>
            <p:nvPr/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7C34A91-FF58-6BBD-5853-24C807A2F373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66274D1-340E-26F6-F26C-D9CA0C901739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59B5A42-8E18-3CAA-C603-94049B813922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B40AC17-25D1-D58F-62F3-421E5B98A305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34C5485-A5A7-5A63-A53A-D5D79E8095E5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18C1488-46F0-088C-9EC2-F354FD2C9AFD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A35F68D-12AB-5F44-7D3F-4AE035581A96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54FC7D-4C89-12BD-4ED3-A17DA4408EEE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F5313CDE-2642-47D7-E001-F0F5BCA551A8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Expand the </a:t>
            </a:r>
            <a:r>
              <a:rPr lang="en-US" b="1" dirty="0">
                <a:solidFill>
                  <a:srgbClr val="00B0F0"/>
                </a:solidFill>
              </a:rPr>
              <a:t>second cluster </a:t>
            </a:r>
            <a:r>
              <a:rPr lang="en-US" dirty="0"/>
              <a:t>from</a:t>
            </a:r>
            <a:r>
              <a:rPr lang="en-US" b="1" dirty="0"/>
              <a:t> I. </a:t>
            </a:r>
            <a:r>
              <a:rPr lang="en-US" dirty="0"/>
              <a:t>Add </a:t>
            </a:r>
            <a:r>
              <a:rPr lang="en-US" b="1" dirty="0"/>
              <a:t>F,G,H,J, </a:t>
            </a:r>
            <a:r>
              <a:rPr lang="en-US" dirty="0"/>
              <a:t>to the </a:t>
            </a:r>
            <a:r>
              <a:rPr lang="en-US" b="1" dirty="0">
                <a:solidFill>
                  <a:srgbClr val="00B0F0"/>
                </a:solidFill>
              </a:rPr>
              <a:t>second cluster </a:t>
            </a:r>
            <a:endParaRPr lang="en-PH" dirty="0">
              <a:solidFill>
                <a:srgbClr val="00B05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46272CB1-C337-9A05-EBED-91D8BA0B994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69948944"/>
                  </p:ext>
                </p:extLst>
              </p:nvPr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𝑁𝑒𝑖𝑔h𝑏𝑜𝑢𝑟𝑠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𝑤𝑖𝑡h𝑖𝑛</m:t>
                              </m:r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15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𝑒𝑝𝑠</m:t>
                              </m:r>
                            </m:oMath>
                          </a14:m>
                          <a:r>
                            <a:rPr lang="en-PH" sz="150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𝑁𝑢𝑚𝑏𝑒𝑟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𝑜𝑓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𝑛𝑒𝑖𝑔h𝑏𝑜𝑢𝑟𝑠</m:t>
                                </m:r>
                              </m:oMath>
                            </m:oMathPara>
                          </a14:m>
                          <a:endParaRPr lang="en-PH" sz="15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46272CB1-C337-9A05-EBED-91D8BA0B994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69948944"/>
                  </p:ext>
                </p:extLst>
              </p:nvPr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1031" t="-3810" r="-302062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00000" t="-3810" r="-200513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3" name="Rectangle 12">
            <a:extLst>
              <a:ext uri="{FF2B5EF4-FFF2-40B4-BE49-F238E27FC236}">
                <a16:creationId xmlns:a16="http://schemas.microsoft.com/office/drawing/2014/main" id="{C2C4BCC0-C097-0CF9-AA0F-4186CF95ED21}"/>
              </a:ext>
            </a:extLst>
          </p:cNvPr>
          <p:cNvSpPr/>
          <p:nvPr/>
        </p:nvSpPr>
        <p:spPr>
          <a:xfrm>
            <a:off x="563139" y="3274358"/>
            <a:ext cx="4728279" cy="1837275"/>
          </a:xfrm>
          <a:prstGeom prst="rect">
            <a:avLst/>
          </a:prstGeom>
          <a:solidFill>
            <a:srgbClr val="00B0F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312715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5EC4B40D-46A1-0247-D269-3ADEDB9D33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27255B7F-634F-909D-4D85-1751B13D1B8E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6E1FC9B7-401B-7870-8530-486C8553D78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764416580"/>
                </p:ext>
              </p:extLst>
            </p:nvPr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D281E31-E99B-653E-6DBF-3C27794C4D2A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42FAA28-B260-E9F4-13A5-EB5326318048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F10C21D-15CE-A4E0-38B9-0CBACECCEB7A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5752CB9-BE2B-98B4-FBDF-985F859F1B26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B89793A-557F-9860-F55E-A558042C654F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27423FE-ED90-5AB2-BA51-63B544396DE3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152110C-F542-8DBD-0E08-38B66910E27D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B907BB8-8AE9-9284-D46B-39EF8CA65138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9" name="Table 18">
                <a:extLst>
                  <a:ext uri="{FF2B5EF4-FFF2-40B4-BE49-F238E27FC236}">
                    <a16:creationId xmlns:a16="http://schemas.microsoft.com/office/drawing/2014/main" id="{AF71D31E-6282-01C8-6C7E-8477F98E772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31964487"/>
                  </p:ext>
                </p:extLst>
              </p:nvPr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𝑁𝑒𝑖𝑔h𝑏𝑜𝑢𝑟𝑠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𝑤𝑖𝑡h𝑖𝑛</m:t>
                              </m:r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15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𝑒𝑝𝑠</m:t>
                              </m:r>
                            </m:oMath>
                          </a14:m>
                          <a:r>
                            <a:rPr lang="en-PH" sz="150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𝑁𝑢𝑚𝑏𝑒𝑟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𝑜𝑓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𝑛𝑒𝑖𝑔h𝑏𝑜𝑢𝑟𝑠</m:t>
                                </m:r>
                              </m:oMath>
                            </m:oMathPara>
                          </a14:m>
                          <a:endParaRPr lang="en-PH" sz="15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9" name="Table 18">
                <a:extLst>
                  <a:ext uri="{FF2B5EF4-FFF2-40B4-BE49-F238E27FC236}">
                    <a16:creationId xmlns:a16="http://schemas.microsoft.com/office/drawing/2014/main" id="{AF71D31E-6282-01C8-6C7E-8477F98E772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731964487"/>
                  </p:ext>
                </p:extLst>
              </p:nvPr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1031" t="-3810" r="-302062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00000" t="-3810" r="-200513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0" name="Rectangle 19">
            <a:extLst>
              <a:ext uri="{FF2B5EF4-FFF2-40B4-BE49-F238E27FC236}">
                <a16:creationId xmlns:a16="http://schemas.microsoft.com/office/drawing/2014/main" id="{B10923E7-3C5F-58B3-611E-DB25A1157E5A}"/>
              </a:ext>
            </a:extLst>
          </p:cNvPr>
          <p:cNvSpPr/>
          <p:nvPr/>
        </p:nvSpPr>
        <p:spPr>
          <a:xfrm>
            <a:off x="563139" y="3274358"/>
            <a:ext cx="4728279" cy="336177"/>
          </a:xfrm>
          <a:prstGeom prst="rect">
            <a:avLst/>
          </a:prstGeom>
          <a:solidFill>
            <a:srgbClr val="00B0F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00B0F0"/>
              </a:solidFill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40EB8D9B-6ED6-4617-D0A4-592488059486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Move to point </a:t>
            </a:r>
            <a:r>
              <a:rPr lang="en-US" b="1" dirty="0"/>
              <a:t>F. Since F </a:t>
            </a:r>
            <a:r>
              <a:rPr lang="en-US" dirty="0"/>
              <a:t>is a </a:t>
            </a:r>
            <a:r>
              <a:rPr lang="en-US" b="1" dirty="0"/>
              <a:t>non-core point, </a:t>
            </a:r>
            <a:r>
              <a:rPr lang="en-US" dirty="0"/>
              <a:t>we do not expand the </a:t>
            </a:r>
            <a:r>
              <a:rPr lang="en-US" b="1" dirty="0">
                <a:solidFill>
                  <a:srgbClr val="00B0F0"/>
                </a:solidFill>
              </a:rPr>
              <a:t>second cluster </a:t>
            </a:r>
            <a:r>
              <a:rPr lang="en-US" dirty="0"/>
              <a:t>further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52069085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63C1F8E4-5443-D230-A15E-A6EC4420C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9ACC0BF4-AE08-6307-9294-4066834A91FE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68AFF1BF-5E97-F429-01BE-4D98DC16B173}"/>
                </a:ext>
              </a:extLst>
            </p:cNvPr>
            <p:cNvGraphicFramePr/>
            <p:nvPr/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21F47A9-DEC3-B30C-FDB7-49F9B4E23CFD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4EBC05-DFCE-DF3C-FBB2-A30C97031C5C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5D81CC5-5716-1948-88B8-A4276BF1EFDB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81BFE0D-6675-7E82-920C-32D22AA5DCBB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46785BE-91EF-0323-910B-BB923573BE7C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533275A-91E7-585F-1020-33C427764068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CE3FC7A-4817-AE5D-2523-47564F35A5D9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FB7786-AB00-5081-9CC4-429AA19C2FD1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9" name="Table 18">
                <a:extLst>
                  <a:ext uri="{FF2B5EF4-FFF2-40B4-BE49-F238E27FC236}">
                    <a16:creationId xmlns:a16="http://schemas.microsoft.com/office/drawing/2014/main" id="{70DFC9DA-60BC-9341-7CC5-B97ADB5421B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95746410"/>
                  </p:ext>
                </p:extLst>
              </p:nvPr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𝑁𝑒𝑖𝑔h𝑏𝑜𝑢𝑟𝑠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𝑤𝑖𝑡h𝑖𝑛</m:t>
                              </m:r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15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𝑒𝑝𝑠</m:t>
                              </m:r>
                            </m:oMath>
                          </a14:m>
                          <a:r>
                            <a:rPr lang="en-PH" sz="150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𝑁𝑢𝑚𝑏𝑒𝑟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𝑜𝑓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𝑛𝑒𝑖𝑔h𝑏𝑜𝑢𝑟𝑠</m:t>
                                </m:r>
                              </m:oMath>
                            </m:oMathPara>
                          </a14:m>
                          <a:endParaRPr lang="en-PH" sz="15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9" name="Table 18">
                <a:extLst>
                  <a:ext uri="{FF2B5EF4-FFF2-40B4-BE49-F238E27FC236}">
                    <a16:creationId xmlns:a16="http://schemas.microsoft.com/office/drawing/2014/main" id="{70DFC9DA-60BC-9341-7CC5-B97ADB5421B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95746410"/>
                  </p:ext>
                </p:extLst>
              </p:nvPr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1031" t="-3810" r="-302062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00000" t="-3810" r="-200513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0" name="Rectangle 19">
            <a:extLst>
              <a:ext uri="{FF2B5EF4-FFF2-40B4-BE49-F238E27FC236}">
                <a16:creationId xmlns:a16="http://schemas.microsoft.com/office/drawing/2014/main" id="{A75E9BEF-8766-1E9C-6090-9AEFE6FD585D}"/>
              </a:ext>
            </a:extLst>
          </p:cNvPr>
          <p:cNvSpPr/>
          <p:nvPr/>
        </p:nvSpPr>
        <p:spPr>
          <a:xfrm>
            <a:off x="563139" y="3617259"/>
            <a:ext cx="4728279" cy="368775"/>
          </a:xfrm>
          <a:prstGeom prst="rect">
            <a:avLst/>
          </a:prstGeom>
          <a:solidFill>
            <a:srgbClr val="00B0F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00B0F0"/>
              </a:solidFill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49B9E93-5B74-C8DD-59E6-46D39A832052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We then move to point </a:t>
            </a:r>
            <a:r>
              <a:rPr lang="en-US" b="1" dirty="0"/>
              <a:t>G</a:t>
            </a:r>
            <a:r>
              <a:rPr lang="en-US" dirty="0"/>
              <a:t>, </a:t>
            </a:r>
            <a:r>
              <a:rPr lang="en-US" b="1" dirty="0"/>
              <a:t>H</a:t>
            </a:r>
            <a:r>
              <a:rPr lang="en-US" dirty="0"/>
              <a:t> then </a:t>
            </a:r>
            <a:r>
              <a:rPr lang="en-US" b="1" dirty="0"/>
              <a:t>J</a:t>
            </a:r>
            <a:r>
              <a:rPr lang="en-US" dirty="0"/>
              <a:t>. Since they are all </a:t>
            </a:r>
            <a:r>
              <a:rPr lang="en-US" b="1" dirty="0"/>
              <a:t>non-core points</a:t>
            </a:r>
            <a:r>
              <a:rPr lang="en-US" dirty="0"/>
              <a:t>, we do not expand further.</a:t>
            </a:r>
            <a:endParaRPr lang="en-PH" dirty="0"/>
          </a:p>
          <a:p>
            <a:pPr marL="0" indent="0">
              <a:buNone/>
            </a:pP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33682283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82BAEEBB-4754-D9A4-6E5F-0B259EDA40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346BBDF-464E-89CF-1DBB-58B915C74D48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18F0F5AD-8B3A-A24C-4A60-EE52DAEADAE9}"/>
                </a:ext>
              </a:extLst>
            </p:cNvPr>
            <p:cNvGraphicFramePr/>
            <p:nvPr/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D4050B6-B814-D1C0-B0F7-783F5A66C8B8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1A34F3F-EBA2-D838-91D4-9011A85D92A8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18FC5CF-D438-90BC-C2DF-3E1C7F60EE3B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CD1B7B0-2A6F-607B-70D4-2ACA98F2F5A9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F54A165-63E8-6E8B-099F-C45FD2B22610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C163164-BCB9-6C37-CBC9-E399FA7EAB63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5E5E0FE-083D-56F5-6E52-68B0D8A69B80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F65E0B-379F-A23A-ADCA-A20C26FA10F0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9" name="Table 18">
                <a:extLst>
                  <a:ext uri="{FF2B5EF4-FFF2-40B4-BE49-F238E27FC236}">
                    <a16:creationId xmlns:a16="http://schemas.microsoft.com/office/drawing/2014/main" id="{45589FC2-7449-AC77-7FC5-20DB9FFFC97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05062284"/>
                  </p:ext>
                </p:extLst>
              </p:nvPr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𝑁𝑒𝑖𝑔h𝑏𝑜𝑢𝑟𝑠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𝑤𝑖𝑡h𝑖𝑛</m:t>
                              </m:r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15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𝑒𝑝𝑠</m:t>
                              </m:r>
                            </m:oMath>
                          </a14:m>
                          <a:r>
                            <a:rPr lang="en-PH" sz="150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𝑁𝑢𝑚𝑏𝑒𝑟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𝑜𝑓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𝑛𝑒𝑖𝑔h𝑏𝑜𝑢𝑟𝑠</m:t>
                                </m:r>
                              </m:oMath>
                            </m:oMathPara>
                          </a14:m>
                          <a:endParaRPr lang="en-PH" sz="15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9" name="Table 18">
                <a:extLst>
                  <a:ext uri="{FF2B5EF4-FFF2-40B4-BE49-F238E27FC236}">
                    <a16:creationId xmlns:a16="http://schemas.microsoft.com/office/drawing/2014/main" id="{45589FC2-7449-AC77-7FC5-20DB9FFFC97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05062284"/>
                  </p:ext>
                </p:extLst>
              </p:nvPr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1031" t="-3810" r="-302062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00000" t="-3810" r="-200513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0" name="Rectangle 19">
            <a:extLst>
              <a:ext uri="{FF2B5EF4-FFF2-40B4-BE49-F238E27FC236}">
                <a16:creationId xmlns:a16="http://schemas.microsoft.com/office/drawing/2014/main" id="{C0D9411E-6C97-CC2A-FE16-CCA54FA96CEF}"/>
              </a:ext>
            </a:extLst>
          </p:cNvPr>
          <p:cNvSpPr/>
          <p:nvPr/>
        </p:nvSpPr>
        <p:spPr>
          <a:xfrm>
            <a:off x="563139" y="4009640"/>
            <a:ext cx="4728279" cy="368775"/>
          </a:xfrm>
          <a:prstGeom prst="rect">
            <a:avLst/>
          </a:prstGeom>
          <a:solidFill>
            <a:srgbClr val="00B0F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00B0F0"/>
              </a:solidFill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51FCEEAF-7D20-883E-AA54-D6545E835F1E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We then move to point </a:t>
            </a:r>
            <a:r>
              <a:rPr lang="en-US" b="1" dirty="0"/>
              <a:t>G</a:t>
            </a:r>
            <a:r>
              <a:rPr lang="en-US" dirty="0"/>
              <a:t>, </a:t>
            </a:r>
            <a:r>
              <a:rPr lang="en-US" b="1" dirty="0"/>
              <a:t>H</a:t>
            </a:r>
            <a:r>
              <a:rPr lang="en-US" dirty="0"/>
              <a:t> then </a:t>
            </a:r>
            <a:r>
              <a:rPr lang="en-US" b="1" dirty="0"/>
              <a:t>J</a:t>
            </a:r>
            <a:r>
              <a:rPr lang="en-US" dirty="0"/>
              <a:t>. Since they are all </a:t>
            </a:r>
            <a:r>
              <a:rPr lang="en-US" b="1" dirty="0"/>
              <a:t>non-core points</a:t>
            </a:r>
            <a:r>
              <a:rPr lang="en-US" dirty="0"/>
              <a:t>, we do not expand further.</a:t>
            </a:r>
            <a:endParaRPr lang="en-PH" dirty="0"/>
          </a:p>
          <a:p>
            <a:pPr marL="0" indent="0">
              <a:buNone/>
            </a:pP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35432833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7DF03F10-05DB-8F8C-2D64-325DA8928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B80DDF8-79B0-0DE5-96D7-070AE9E7DFA1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FEB1C16E-420C-DAC1-7935-2D17B9F17C24}"/>
                </a:ext>
              </a:extLst>
            </p:cNvPr>
            <p:cNvGraphicFramePr/>
            <p:nvPr/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C5476B9-AC61-D585-5BA5-52A8ECB36FCE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F2B3BD-1457-C319-B0BD-0D50603F51B5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192DCB2-9529-E573-7A7E-0BFDA1138063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228679C-EE1E-2414-1C48-2657C075840C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773A00D-593F-9A00-73B9-A2BBD1E8E4BE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E2E86D1-45E8-D93C-CBAB-62591B24F1F9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F22E40F-3148-49A8-F7F3-B6A3991E36C1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E5E0D3-E28B-B5CC-90DE-E7FBB3A509FD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9" name="Table 18">
                <a:extLst>
                  <a:ext uri="{FF2B5EF4-FFF2-40B4-BE49-F238E27FC236}">
                    <a16:creationId xmlns:a16="http://schemas.microsoft.com/office/drawing/2014/main" id="{3C84103E-DDE8-A149-0151-9CB50A1A146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44089145"/>
                  </p:ext>
                </p:extLst>
              </p:nvPr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𝑁𝑒𝑖𝑔h𝑏𝑜𝑢𝑟𝑠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𝑤𝑖𝑡h𝑖𝑛</m:t>
                              </m:r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15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𝑒𝑝𝑠</m:t>
                              </m:r>
                            </m:oMath>
                          </a14:m>
                          <a:r>
                            <a:rPr lang="en-PH" sz="150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𝑁𝑢𝑚𝑏𝑒𝑟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𝑜𝑓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𝑛𝑒𝑖𝑔h𝑏𝑜𝑢𝑟𝑠</m:t>
                                </m:r>
                              </m:oMath>
                            </m:oMathPara>
                          </a14:m>
                          <a:endParaRPr lang="en-PH" sz="15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9" name="Table 18">
                <a:extLst>
                  <a:ext uri="{FF2B5EF4-FFF2-40B4-BE49-F238E27FC236}">
                    <a16:creationId xmlns:a16="http://schemas.microsoft.com/office/drawing/2014/main" id="{3C84103E-DDE8-A149-0151-9CB50A1A146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44089145"/>
                  </p:ext>
                </p:extLst>
              </p:nvPr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1031" t="-3810" r="-302062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00000" t="-3810" r="-200513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0" name="Rectangle 19">
            <a:extLst>
              <a:ext uri="{FF2B5EF4-FFF2-40B4-BE49-F238E27FC236}">
                <a16:creationId xmlns:a16="http://schemas.microsoft.com/office/drawing/2014/main" id="{C961B310-3A1D-0F54-18ED-C75EC4B1CEC9}"/>
              </a:ext>
            </a:extLst>
          </p:cNvPr>
          <p:cNvSpPr/>
          <p:nvPr/>
        </p:nvSpPr>
        <p:spPr>
          <a:xfrm>
            <a:off x="563139" y="4735493"/>
            <a:ext cx="4728279" cy="368775"/>
          </a:xfrm>
          <a:prstGeom prst="rect">
            <a:avLst/>
          </a:prstGeom>
          <a:solidFill>
            <a:srgbClr val="00B0F0">
              <a:alpha val="30000"/>
            </a:srgbClr>
          </a:solidFill>
          <a:ln>
            <a:solidFill>
              <a:schemeClr val="accent1">
                <a:shade val="15000"/>
                <a:alpha val="3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>
              <a:solidFill>
                <a:srgbClr val="00B0F0"/>
              </a:solidFill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A5352B4F-C95A-F984-3702-8493361C3C45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We then move to point </a:t>
            </a:r>
            <a:r>
              <a:rPr lang="en-US" b="1" dirty="0"/>
              <a:t>G</a:t>
            </a:r>
            <a:r>
              <a:rPr lang="en-US" dirty="0"/>
              <a:t>, </a:t>
            </a:r>
            <a:r>
              <a:rPr lang="en-US" b="1" dirty="0"/>
              <a:t>H</a:t>
            </a:r>
            <a:r>
              <a:rPr lang="en-US" dirty="0"/>
              <a:t> then </a:t>
            </a:r>
            <a:r>
              <a:rPr lang="en-US" b="1" dirty="0"/>
              <a:t>J</a:t>
            </a:r>
            <a:r>
              <a:rPr lang="en-US" dirty="0"/>
              <a:t>. Since they are all </a:t>
            </a:r>
            <a:r>
              <a:rPr lang="en-US" b="1" dirty="0"/>
              <a:t>non-core points</a:t>
            </a:r>
            <a:r>
              <a:rPr lang="en-US" dirty="0"/>
              <a:t>, we do not expand further.</a:t>
            </a:r>
            <a:endParaRPr lang="en-PH" dirty="0"/>
          </a:p>
          <a:p>
            <a:pPr marL="0" indent="0">
              <a:buNone/>
            </a:pP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223945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2AA65B5-BD4A-1533-901B-1E8B9EC798A9}"/>
              </a:ext>
            </a:extLst>
          </p:cNvPr>
          <p:cNvCxnSpPr>
            <a:cxnSpLocks/>
          </p:cNvCxnSpPr>
          <p:nvPr/>
        </p:nvCxnSpPr>
        <p:spPr>
          <a:xfrm>
            <a:off x="990600" y="5638800"/>
            <a:ext cx="9131300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AD4D22-0E97-E893-89E4-5F60B36C73E6}"/>
              </a:ext>
            </a:extLst>
          </p:cNvPr>
          <p:cNvCxnSpPr>
            <a:cxnSpLocks/>
          </p:cNvCxnSpPr>
          <p:nvPr/>
        </p:nvCxnSpPr>
        <p:spPr>
          <a:xfrm flipV="1">
            <a:off x="990600" y="359132"/>
            <a:ext cx="0" cy="527966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9BCDCFD-B052-2890-4C8E-3457BB602583}"/>
              </a:ext>
            </a:extLst>
          </p:cNvPr>
          <p:cNvSpPr/>
          <p:nvPr/>
        </p:nvSpPr>
        <p:spPr>
          <a:xfrm>
            <a:off x="3482236" y="201669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8100DB-D386-62C2-F266-92DD73C3A14D}"/>
              </a:ext>
            </a:extLst>
          </p:cNvPr>
          <p:cNvSpPr/>
          <p:nvPr/>
        </p:nvSpPr>
        <p:spPr>
          <a:xfrm>
            <a:off x="3634636" y="243840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3E8ADD6-0249-D134-1493-06E20B364E2C}"/>
              </a:ext>
            </a:extLst>
          </p:cNvPr>
          <p:cNvSpPr/>
          <p:nvPr/>
        </p:nvSpPr>
        <p:spPr>
          <a:xfrm>
            <a:off x="3922735" y="2189964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7C85C2-BB4E-2CBE-56A4-8595B78CC838}"/>
              </a:ext>
            </a:extLst>
          </p:cNvPr>
          <p:cNvSpPr/>
          <p:nvPr/>
        </p:nvSpPr>
        <p:spPr>
          <a:xfrm>
            <a:off x="3378896" y="261884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98A4B8E-A6D9-8DC7-80BA-F994AE2F5128}"/>
              </a:ext>
            </a:extLst>
          </p:cNvPr>
          <p:cNvSpPr/>
          <p:nvPr/>
        </p:nvSpPr>
        <p:spPr>
          <a:xfrm>
            <a:off x="3531296" y="304055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7A8FF2-A291-2CA6-BFA5-B59B1EAAA15D}"/>
              </a:ext>
            </a:extLst>
          </p:cNvPr>
          <p:cNvSpPr/>
          <p:nvPr/>
        </p:nvSpPr>
        <p:spPr>
          <a:xfrm>
            <a:off x="3819395" y="2792114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9B453C-E521-23A1-88A4-A663014BECC0}"/>
              </a:ext>
            </a:extLst>
          </p:cNvPr>
          <p:cNvSpPr/>
          <p:nvPr/>
        </p:nvSpPr>
        <p:spPr>
          <a:xfrm>
            <a:off x="4129414" y="2626287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643D3E1-6EFB-E7F8-6879-A4C9EB9E3327}"/>
              </a:ext>
            </a:extLst>
          </p:cNvPr>
          <p:cNvSpPr/>
          <p:nvPr/>
        </p:nvSpPr>
        <p:spPr>
          <a:xfrm>
            <a:off x="4281814" y="3047997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FC57D1C-A847-4505-68B6-5EB713367379}"/>
              </a:ext>
            </a:extLst>
          </p:cNvPr>
          <p:cNvSpPr/>
          <p:nvPr/>
        </p:nvSpPr>
        <p:spPr>
          <a:xfrm>
            <a:off x="4569913" y="279956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617B036-7F71-472C-6125-D918474C3A72}"/>
              </a:ext>
            </a:extLst>
          </p:cNvPr>
          <p:cNvSpPr/>
          <p:nvPr/>
        </p:nvSpPr>
        <p:spPr>
          <a:xfrm>
            <a:off x="4026074" y="3228437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6893936-1C15-2829-84FE-B7EC02D51125}"/>
              </a:ext>
            </a:extLst>
          </p:cNvPr>
          <p:cNvSpPr/>
          <p:nvPr/>
        </p:nvSpPr>
        <p:spPr>
          <a:xfrm>
            <a:off x="4178474" y="3650147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F1BC96A-9DD8-D4C3-9EAB-8BCE306BD1BD}"/>
              </a:ext>
            </a:extLst>
          </p:cNvPr>
          <p:cNvSpPr/>
          <p:nvPr/>
        </p:nvSpPr>
        <p:spPr>
          <a:xfrm>
            <a:off x="4466573" y="340171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8B82274C-33C8-237D-0645-3C9A950FCB44}"/>
              </a:ext>
            </a:extLst>
          </p:cNvPr>
          <p:cNvSpPr/>
          <p:nvPr/>
        </p:nvSpPr>
        <p:spPr>
          <a:xfrm>
            <a:off x="4703545" y="314626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886C467-6182-6107-52D7-FE1A40D5BD6A}"/>
              </a:ext>
            </a:extLst>
          </p:cNvPr>
          <p:cNvSpPr/>
          <p:nvPr/>
        </p:nvSpPr>
        <p:spPr>
          <a:xfrm>
            <a:off x="4855945" y="356797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2C4E825-5542-4817-701A-D9F4C07D3C4B}"/>
              </a:ext>
            </a:extLst>
          </p:cNvPr>
          <p:cNvSpPr/>
          <p:nvPr/>
        </p:nvSpPr>
        <p:spPr>
          <a:xfrm>
            <a:off x="5144044" y="331953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CD6EF59-8828-2C0F-EC0C-E1235BE824FA}"/>
              </a:ext>
            </a:extLst>
          </p:cNvPr>
          <p:cNvSpPr/>
          <p:nvPr/>
        </p:nvSpPr>
        <p:spPr>
          <a:xfrm>
            <a:off x="4600205" y="374841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FCE7E18-AC43-B0CA-F5D1-3249AD4AF0F8}"/>
              </a:ext>
            </a:extLst>
          </p:cNvPr>
          <p:cNvSpPr/>
          <p:nvPr/>
        </p:nvSpPr>
        <p:spPr>
          <a:xfrm>
            <a:off x="4752605" y="417012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C6A036F-B4E4-2DC2-2DC2-F58CCA4EA11A}"/>
              </a:ext>
            </a:extLst>
          </p:cNvPr>
          <p:cNvSpPr/>
          <p:nvPr/>
        </p:nvSpPr>
        <p:spPr>
          <a:xfrm>
            <a:off x="5040704" y="392168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F775696-F98F-30DA-F5AC-AAAB94E8349A}"/>
              </a:ext>
            </a:extLst>
          </p:cNvPr>
          <p:cNvSpPr/>
          <p:nvPr/>
        </p:nvSpPr>
        <p:spPr>
          <a:xfrm>
            <a:off x="5239952" y="363986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8E0314A-C3C6-766C-5B85-F23D23A3A525}"/>
              </a:ext>
            </a:extLst>
          </p:cNvPr>
          <p:cNvSpPr/>
          <p:nvPr/>
        </p:nvSpPr>
        <p:spPr>
          <a:xfrm>
            <a:off x="5392352" y="406157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AD3C871F-98B0-A311-7E94-3C841F8BB90B}"/>
              </a:ext>
            </a:extLst>
          </p:cNvPr>
          <p:cNvSpPr/>
          <p:nvPr/>
        </p:nvSpPr>
        <p:spPr>
          <a:xfrm>
            <a:off x="5680451" y="3813133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0748AAC8-8A98-91AA-E4D5-CF1E4BD745DC}"/>
              </a:ext>
            </a:extLst>
          </p:cNvPr>
          <p:cNvSpPr/>
          <p:nvPr/>
        </p:nvSpPr>
        <p:spPr>
          <a:xfrm>
            <a:off x="5136612" y="424201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77FE08E-7659-79B6-D6A8-E31C9EEE7D97}"/>
              </a:ext>
            </a:extLst>
          </p:cNvPr>
          <p:cNvSpPr/>
          <p:nvPr/>
        </p:nvSpPr>
        <p:spPr>
          <a:xfrm>
            <a:off x="5289012" y="4663720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CC0C89A-7ECF-49B5-E204-AC007682F545}"/>
              </a:ext>
            </a:extLst>
          </p:cNvPr>
          <p:cNvSpPr/>
          <p:nvPr/>
        </p:nvSpPr>
        <p:spPr>
          <a:xfrm>
            <a:off x="5577111" y="4415283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FA107A-5725-6497-AD7C-B075F728A5AC}"/>
              </a:ext>
            </a:extLst>
          </p:cNvPr>
          <p:cNvSpPr/>
          <p:nvPr/>
        </p:nvSpPr>
        <p:spPr>
          <a:xfrm>
            <a:off x="5840260" y="408004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FF3BCD7-64E3-A00E-9939-3DC00085CE98}"/>
              </a:ext>
            </a:extLst>
          </p:cNvPr>
          <p:cNvSpPr/>
          <p:nvPr/>
        </p:nvSpPr>
        <p:spPr>
          <a:xfrm>
            <a:off x="5992660" y="450175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F3174548-46E7-8836-7222-B28EA32823AF}"/>
              </a:ext>
            </a:extLst>
          </p:cNvPr>
          <p:cNvSpPr/>
          <p:nvPr/>
        </p:nvSpPr>
        <p:spPr>
          <a:xfrm>
            <a:off x="6280759" y="4253322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BCFF07C0-3D35-24B3-255A-FBA45F9D14BE}"/>
              </a:ext>
            </a:extLst>
          </p:cNvPr>
          <p:cNvSpPr/>
          <p:nvPr/>
        </p:nvSpPr>
        <p:spPr>
          <a:xfrm>
            <a:off x="5736920" y="468219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8566EB79-F8D9-4409-4D94-D6F0BCDEA7D0}"/>
              </a:ext>
            </a:extLst>
          </p:cNvPr>
          <p:cNvSpPr/>
          <p:nvPr/>
        </p:nvSpPr>
        <p:spPr>
          <a:xfrm>
            <a:off x="5889320" y="510390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E40A43E-C8A0-3D0C-52B7-3BE40191B1DF}"/>
              </a:ext>
            </a:extLst>
          </p:cNvPr>
          <p:cNvSpPr/>
          <p:nvPr/>
        </p:nvSpPr>
        <p:spPr>
          <a:xfrm>
            <a:off x="6177419" y="4855472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22641324-8472-3478-69FB-6B9AA41558F8}"/>
              </a:ext>
            </a:extLst>
          </p:cNvPr>
          <p:cNvSpPr/>
          <p:nvPr/>
        </p:nvSpPr>
        <p:spPr>
          <a:xfrm>
            <a:off x="6492239" y="399252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FCF397E7-58D3-42D0-65B7-B737C3FAD2CA}"/>
              </a:ext>
            </a:extLst>
          </p:cNvPr>
          <p:cNvSpPr/>
          <p:nvPr/>
        </p:nvSpPr>
        <p:spPr>
          <a:xfrm>
            <a:off x="6644639" y="441423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9BCBF2AD-75A8-A56C-0DD6-75DBA8FDD616}"/>
              </a:ext>
            </a:extLst>
          </p:cNvPr>
          <p:cNvSpPr/>
          <p:nvPr/>
        </p:nvSpPr>
        <p:spPr>
          <a:xfrm>
            <a:off x="6932738" y="4165794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6FC77D5-716D-19E9-2896-E1277D51C1FF}"/>
              </a:ext>
            </a:extLst>
          </p:cNvPr>
          <p:cNvSpPr/>
          <p:nvPr/>
        </p:nvSpPr>
        <p:spPr>
          <a:xfrm>
            <a:off x="6388899" y="459467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71A2C0B6-C750-683F-8B61-734F34396D8A}"/>
              </a:ext>
            </a:extLst>
          </p:cNvPr>
          <p:cNvSpPr/>
          <p:nvPr/>
        </p:nvSpPr>
        <p:spPr>
          <a:xfrm>
            <a:off x="6541299" y="5016381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FF536CD-C516-7AE0-8EA3-26E93433C704}"/>
              </a:ext>
            </a:extLst>
          </p:cNvPr>
          <p:cNvSpPr/>
          <p:nvPr/>
        </p:nvSpPr>
        <p:spPr>
          <a:xfrm>
            <a:off x="6829398" y="4767944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5D93FEE4-768B-6D45-8838-C606A3DAF5CB}"/>
              </a:ext>
            </a:extLst>
          </p:cNvPr>
          <p:cNvSpPr/>
          <p:nvPr/>
        </p:nvSpPr>
        <p:spPr>
          <a:xfrm>
            <a:off x="7111859" y="391243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2F960C7-9C8E-BF5C-E2F5-CF607F9231A5}"/>
              </a:ext>
            </a:extLst>
          </p:cNvPr>
          <p:cNvSpPr/>
          <p:nvPr/>
        </p:nvSpPr>
        <p:spPr>
          <a:xfrm>
            <a:off x="7264259" y="433414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F617332-AFE4-2CB0-4B9C-980C412874EA}"/>
              </a:ext>
            </a:extLst>
          </p:cNvPr>
          <p:cNvSpPr/>
          <p:nvPr/>
        </p:nvSpPr>
        <p:spPr>
          <a:xfrm>
            <a:off x="7552358" y="408570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538E98D7-1D00-45F7-454C-647248DE4F69}"/>
              </a:ext>
            </a:extLst>
          </p:cNvPr>
          <p:cNvSpPr/>
          <p:nvPr/>
        </p:nvSpPr>
        <p:spPr>
          <a:xfrm>
            <a:off x="7008519" y="451458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A98F16-F1D9-B29C-B10D-668DEDDBF80D}"/>
              </a:ext>
            </a:extLst>
          </p:cNvPr>
          <p:cNvSpPr/>
          <p:nvPr/>
        </p:nvSpPr>
        <p:spPr>
          <a:xfrm>
            <a:off x="7160919" y="4936296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664BE00C-CD10-BD5C-3181-8D4FBD36B534}"/>
              </a:ext>
            </a:extLst>
          </p:cNvPr>
          <p:cNvSpPr/>
          <p:nvPr/>
        </p:nvSpPr>
        <p:spPr>
          <a:xfrm>
            <a:off x="7449018" y="4687859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CDDCE58-958F-ADC5-E717-774793BA00F4}"/>
              </a:ext>
            </a:extLst>
          </p:cNvPr>
          <p:cNvSpPr/>
          <p:nvPr/>
        </p:nvSpPr>
        <p:spPr>
          <a:xfrm>
            <a:off x="6339838" y="220502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D4C2193-5432-D266-347F-35AA1DBC0C99}"/>
              </a:ext>
            </a:extLst>
          </p:cNvPr>
          <p:cNvSpPr/>
          <p:nvPr/>
        </p:nvSpPr>
        <p:spPr>
          <a:xfrm>
            <a:off x="6492238" y="262673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27F4ED3-4095-6DD7-C2FF-8D01C191363A}"/>
              </a:ext>
            </a:extLst>
          </p:cNvPr>
          <p:cNvSpPr/>
          <p:nvPr/>
        </p:nvSpPr>
        <p:spPr>
          <a:xfrm>
            <a:off x="6780337" y="2378300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34A59445-9E00-C0D3-FE5F-720AC95383F5}"/>
              </a:ext>
            </a:extLst>
          </p:cNvPr>
          <p:cNvSpPr/>
          <p:nvPr/>
        </p:nvSpPr>
        <p:spPr>
          <a:xfrm>
            <a:off x="6236498" y="280717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71B0B27-E8AF-13AF-E3ED-3C408C4B006C}"/>
              </a:ext>
            </a:extLst>
          </p:cNvPr>
          <p:cNvSpPr/>
          <p:nvPr/>
        </p:nvSpPr>
        <p:spPr>
          <a:xfrm>
            <a:off x="6388898" y="322888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4EE7689A-6DDC-EF26-4F94-915321517D96}"/>
              </a:ext>
            </a:extLst>
          </p:cNvPr>
          <p:cNvSpPr/>
          <p:nvPr/>
        </p:nvSpPr>
        <p:spPr>
          <a:xfrm>
            <a:off x="6676997" y="2980450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3F51D82-A220-A65E-098E-DAF592312349}"/>
              </a:ext>
            </a:extLst>
          </p:cNvPr>
          <p:cNvSpPr/>
          <p:nvPr/>
        </p:nvSpPr>
        <p:spPr>
          <a:xfrm>
            <a:off x="6932737" y="2111084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B084C45-CDD3-EDE5-B92F-1EFCD6CF89E8}"/>
              </a:ext>
            </a:extLst>
          </p:cNvPr>
          <p:cNvSpPr/>
          <p:nvPr/>
        </p:nvSpPr>
        <p:spPr>
          <a:xfrm>
            <a:off x="7085137" y="2532794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4BE45FBE-81A7-DCC4-6AF7-96C994E98DC6}"/>
              </a:ext>
            </a:extLst>
          </p:cNvPr>
          <p:cNvSpPr/>
          <p:nvPr/>
        </p:nvSpPr>
        <p:spPr>
          <a:xfrm>
            <a:off x="7373236" y="228435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1C86557F-5102-F3DB-4667-F6EFB55F5022}"/>
              </a:ext>
            </a:extLst>
          </p:cNvPr>
          <p:cNvSpPr/>
          <p:nvPr/>
        </p:nvSpPr>
        <p:spPr>
          <a:xfrm>
            <a:off x="6829397" y="2713234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1430AD7-8DDC-635F-067B-3013A241F623}"/>
              </a:ext>
            </a:extLst>
          </p:cNvPr>
          <p:cNvSpPr/>
          <p:nvPr/>
        </p:nvSpPr>
        <p:spPr>
          <a:xfrm>
            <a:off x="6981797" y="3134944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07FD7AB-6578-C9A9-E563-91E480659392}"/>
              </a:ext>
            </a:extLst>
          </p:cNvPr>
          <p:cNvSpPr/>
          <p:nvPr/>
        </p:nvSpPr>
        <p:spPr>
          <a:xfrm>
            <a:off x="7269896" y="2886507"/>
            <a:ext cx="206679" cy="187886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AD8F7FF8-34D7-9994-0233-22CA9666F70E}"/>
              </a:ext>
            </a:extLst>
          </p:cNvPr>
          <p:cNvSpPr/>
          <p:nvPr/>
        </p:nvSpPr>
        <p:spPr>
          <a:xfrm>
            <a:off x="1988509" y="1996297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A13F6EA7-8E4D-52F1-0221-F7B71288C792}"/>
              </a:ext>
            </a:extLst>
          </p:cNvPr>
          <p:cNvSpPr/>
          <p:nvPr/>
        </p:nvSpPr>
        <p:spPr>
          <a:xfrm>
            <a:off x="1997504" y="4671466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3723293-AF0D-55B0-55E4-F04814F78767}"/>
              </a:ext>
            </a:extLst>
          </p:cNvPr>
          <p:cNvSpPr/>
          <p:nvPr/>
        </p:nvSpPr>
        <p:spPr>
          <a:xfrm>
            <a:off x="9920440" y="4828495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DC90D9E-8188-2364-9E8E-6FB337EAAD75}"/>
              </a:ext>
            </a:extLst>
          </p:cNvPr>
          <p:cNvSpPr/>
          <p:nvPr/>
        </p:nvSpPr>
        <p:spPr>
          <a:xfrm>
            <a:off x="3233281" y="2307632"/>
            <a:ext cx="206679" cy="187886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19858F-D5E3-79F8-E892-5A51EF35DAB9}"/>
              </a:ext>
            </a:extLst>
          </p:cNvPr>
          <p:cNvSpPr txBox="1"/>
          <p:nvPr/>
        </p:nvSpPr>
        <p:spPr>
          <a:xfrm>
            <a:off x="5155524" y="5635677"/>
            <a:ext cx="10721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A8EE26-A821-7B77-A9AB-BD05F57EF54C}"/>
              </a:ext>
            </a:extLst>
          </p:cNvPr>
          <p:cNvSpPr txBox="1"/>
          <p:nvPr/>
        </p:nvSpPr>
        <p:spPr>
          <a:xfrm rot="16200000">
            <a:off x="91512" y="2534084"/>
            <a:ext cx="10899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Weight</a:t>
            </a:r>
            <a:endParaRPr kumimoji="0" lang="en-PH" sz="2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41CD8-958F-F7E2-2298-F45DC922758A}"/>
              </a:ext>
            </a:extLst>
          </p:cNvPr>
          <p:cNvSpPr txBox="1"/>
          <p:nvPr/>
        </p:nvSpPr>
        <p:spPr>
          <a:xfrm>
            <a:off x="1638465" y="133314"/>
            <a:ext cx="68998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DBSCAN can help us handle nested clusters</a:t>
            </a:r>
            <a:endParaRPr kumimoji="0" lang="en-PH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3E3409F-D7D8-C062-E11C-C2D2EF4C4423}"/>
              </a:ext>
            </a:extLst>
          </p:cNvPr>
          <p:cNvSpPr/>
          <p:nvPr/>
        </p:nvSpPr>
        <p:spPr>
          <a:xfrm>
            <a:off x="5530241" y="5372411"/>
            <a:ext cx="206679" cy="187886"/>
          </a:xfrm>
          <a:prstGeom prst="ellips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PH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4255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E4F42096-66B4-59F1-65D3-31AA8E5AD5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2671C99C-CF3C-98FA-D220-7868E1A9F6E8}"/>
              </a:ext>
            </a:extLst>
          </p:cNvPr>
          <p:cNvGrpSpPr/>
          <p:nvPr/>
        </p:nvGrpSpPr>
        <p:grpSpPr>
          <a:xfrm>
            <a:off x="6917935" y="663388"/>
            <a:ext cx="5040000" cy="4680000"/>
            <a:chOff x="3771548" y="1732035"/>
            <a:chExt cx="5230508" cy="4493081"/>
          </a:xfrm>
        </p:grpSpPr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BF0D5A5B-FAAB-1AD1-2EEF-0EF6BF7F7574}"/>
                </a:ext>
              </a:extLst>
            </p:cNvPr>
            <p:cNvGraphicFramePr/>
            <p:nvPr/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A76219D-4D20-651F-55E7-D88BBBA1FEB6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59CAAA7-8BA9-0BA5-A750-6BF659742C76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9898EA3-A8C5-1E88-8A1C-D3EF1A6CA2A3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98821A8-6A38-2A97-ADA5-74392C4B7124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DFF43E6-7072-471F-49D1-9B212BA81096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5805D6-8200-EF0E-304F-AC2B4220BC30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01E7CC8-85FE-BDA8-7F50-68AD4F0BE3C5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35EFC5-F82B-CF82-3711-113D58833432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9" name="Table 18">
                <a:extLst>
                  <a:ext uri="{FF2B5EF4-FFF2-40B4-BE49-F238E27FC236}">
                    <a16:creationId xmlns:a16="http://schemas.microsoft.com/office/drawing/2014/main" id="{3EA0EBFF-18BA-AEA5-40B7-AC8681019E0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07936465"/>
                  </p:ext>
                </p:extLst>
              </p:nvPr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𝑁𝑒𝑖𝑔h𝑏𝑜𝑢𝑟𝑠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𝑤𝑖𝑡h𝑖𝑛</m:t>
                              </m:r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15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𝑒𝑝𝑠</m:t>
                              </m:r>
                            </m:oMath>
                          </a14:m>
                          <a:r>
                            <a:rPr lang="en-PH" sz="150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𝑁𝑢𝑚𝑏𝑒𝑟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𝑜𝑓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𝑛𝑒𝑖𝑔h𝑏𝑜𝑢𝑟𝑠</m:t>
                                </m:r>
                              </m:oMath>
                            </m:oMathPara>
                          </a14:m>
                          <a:endParaRPr lang="en-PH" sz="15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9" name="Table 18">
                <a:extLst>
                  <a:ext uri="{FF2B5EF4-FFF2-40B4-BE49-F238E27FC236}">
                    <a16:creationId xmlns:a16="http://schemas.microsoft.com/office/drawing/2014/main" id="{3EA0EBFF-18BA-AEA5-40B7-AC8681019E0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07936465"/>
                  </p:ext>
                </p:extLst>
              </p:nvPr>
            </p:nvGraphicFramePr>
            <p:xfrm>
              <a:off x="563140" y="763154"/>
              <a:ext cx="5923540" cy="43484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1031" t="-3810" r="-302062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00000" t="-3810" r="-200513" b="-5952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DF141F3B-A375-7066-B5FF-9EC163F361DB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PH" dirty="0"/>
              <a:t>Clustering with DBSCAN is complete </a:t>
            </a:r>
            <a:r>
              <a:rPr lang="en-PH" dirty="0">
                <a:solidFill>
                  <a:srgbClr val="FFC000"/>
                </a:solidFill>
                <a:sym typeface="Wingdings" panose="05000000000000000000" pitchFamily="2" charset="2"/>
              </a:rPr>
              <a:t></a:t>
            </a:r>
            <a:endParaRPr lang="en-PH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248771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1A6508A7-20CE-3990-3692-B9E1909F6D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18A510D-E380-F4B5-3857-E2F68C41B65E}"/>
              </a:ext>
            </a:extLst>
          </p:cNvPr>
          <p:cNvGrpSpPr/>
          <p:nvPr/>
        </p:nvGrpSpPr>
        <p:grpSpPr>
          <a:xfrm>
            <a:off x="3670129" y="656664"/>
            <a:ext cx="5040000" cy="4680000"/>
            <a:chOff x="3771548" y="1732035"/>
            <a:chExt cx="5230508" cy="4493081"/>
          </a:xfrm>
        </p:grpSpPr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53508F06-822C-D60B-4577-40C941AF40EC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386696170"/>
                </p:ext>
              </p:extLst>
            </p:nvPr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E28D24A-C3C3-ECD3-3B3A-A26BDC8538A2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2A98A60-3092-BF3A-4BF0-DD37C71B6014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59BFF56-2F14-C1A8-8447-ABE135A66681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7618C68-84ED-CEC3-03AC-3E1F29D045E2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4865B37-E564-DD32-DF32-995B429CA374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16F8A77-1F79-1411-9F5C-ADA991399365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159D5224-88A4-50FC-45C7-A18C5909907D}"/>
              </a:ext>
            </a:extLst>
          </p:cNvPr>
          <p:cNvSpPr txBox="1"/>
          <p:nvPr/>
        </p:nvSpPr>
        <p:spPr>
          <a:xfrm>
            <a:off x="5713951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A686D0-EDF0-B4FB-7347-B953C4B621B0}"/>
              </a:ext>
            </a:extLst>
          </p:cNvPr>
          <p:cNvSpPr txBox="1"/>
          <p:nvPr/>
        </p:nvSpPr>
        <p:spPr>
          <a:xfrm>
            <a:off x="8472040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9E8606D-63C5-2633-59CF-DACB5074CBC3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PH" dirty="0"/>
              <a:t>Note: If we were to have points </a:t>
            </a:r>
            <a:r>
              <a:rPr lang="en-PH" b="1" dirty="0"/>
              <a:t>K</a:t>
            </a:r>
            <a:r>
              <a:rPr lang="en-PH" dirty="0"/>
              <a:t> and </a:t>
            </a:r>
            <a:r>
              <a:rPr lang="en-PH" b="1" dirty="0"/>
              <a:t>L </a:t>
            </a:r>
            <a:r>
              <a:rPr lang="en-PH" dirty="0"/>
              <a:t>located at these coordinates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BAEB97-67E4-99E4-0079-E15F2C652694}"/>
              </a:ext>
            </a:extLst>
          </p:cNvPr>
          <p:cNvSpPr txBox="1"/>
          <p:nvPr/>
        </p:nvSpPr>
        <p:spPr>
          <a:xfrm>
            <a:off x="4752229" y="1806592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0E9AF3-4840-731F-48B1-45C623E7D70E}"/>
              </a:ext>
            </a:extLst>
          </p:cNvPr>
          <p:cNvSpPr txBox="1"/>
          <p:nvPr/>
        </p:nvSpPr>
        <p:spPr>
          <a:xfrm>
            <a:off x="7479444" y="4708915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984395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9DA97FCF-8887-2615-1964-447CDECA57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3D77FE1C-72ED-4DA4-F448-A70D52B69A56}"/>
              </a:ext>
            </a:extLst>
          </p:cNvPr>
          <p:cNvGrpSpPr/>
          <p:nvPr/>
        </p:nvGrpSpPr>
        <p:grpSpPr>
          <a:xfrm>
            <a:off x="6917935" y="656664"/>
            <a:ext cx="5040000" cy="4680000"/>
            <a:chOff x="3771548" y="1732035"/>
            <a:chExt cx="5230508" cy="4493081"/>
          </a:xfrm>
        </p:grpSpPr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1611CB09-F91D-ABF1-2937-C50A835DEE8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76302497"/>
                </p:ext>
              </p:extLst>
            </p:nvPr>
          </p:nvGraphicFramePr>
          <p:xfrm>
            <a:off x="3771548" y="1732035"/>
            <a:ext cx="5230508" cy="44930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4AD2F73-BDBF-ADD9-BA98-173A5AA19E2C}"/>
                </a:ext>
              </a:extLst>
            </p:cNvPr>
            <p:cNvSpPr txBox="1"/>
            <p:nvPr/>
          </p:nvSpPr>
          <p:spPr>
            <a:xfrm>
              <a:off x="538986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4C8A734-270E-C668-34A9-04E67CDFE876}"/>
                </a:ext>
              </a:extLst>
            </p:cNvPr>
            <p:cNvSpPr txBox="1"/>
            <p:nvPr/>
          </p:nvSpPr>
          <p:spPr>
            <a:xfrm>
              <a:off x="4882921" y="4313342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B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2F42FE8-C843-93AB-0CE4-14B69A9A3802}"/>
                </a:ext>
              </a:extLst>
            </p:cNvPr>
            <p:cNvSpPr txBox="1"/>
            <p:nvPr/>
          </p:nvSpPr>
          <p:spPr>
            <a:xfrm>
              <a:off x="8195720" y="3116745"/>
              <a:ext cx="447558" cy="280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I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CB28208-FA7B-0753-C8E0-53745FAF807E}"/>
                </a:ext>
              </a:extLst>
            </p:cNvPr>
            <p:cNvSpPr txBox="1"/>
            <p:nvPr/>
          </p:nvSpPr>
          <p:spPr>
            <a:xfrm>
              <a:off x="7748162" y="3116745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F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6CE4A1B-FBC3-0CD4-9CE8-43EED418B848}"/>
                </a:ext>
              </a:extLst>
            </p:cNvPr>
            <p:cNvSpPr txBox="1"/>
            <p:nvPr/>
          </p:nvSpPr>
          <p:spPr>
            <a:xfrm>
              <a:off x="5389861" y="4779745"/>
              <a:ext cx="447558" cy="3297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0352BB6-01DB-4818-AB95-EE59A4B8770B}"/>
                </a:ext>
              </a:extLst>
            </p:cNvPr>
            <p:cNvSpPr txBox="1"/>
            <p:nvPr/>
          </p:nvSpPr>
          <p:spPr>
            <a:xfrm>
              <a:off x="5380770" y="3939763"/>
              <a:ext cx="447558" cy="243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1300" b="1" dirty="0"/>
                <a:t>D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2E2CB4A-4796-C31D-AC83-62F217AA3C2F}"/>
              </a:ext>
            </a:extLst>
          </p:cNvPr>
          <p:cNvSpPr txBox="1"/>
          <p:nvPr/>
        </p:nvSpPr>
        <p:spPr>
          <a:xfrm>
            <a:off x="8961757" y="3377640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1A5F21-45EF-B68E-595A-54CC4016CDFE}"/>
              </a:ext>
            </a:extLst>
          </p:cNvPr>
          <p:cNvSpPr txBox="1"/>
          <p:nvPr/>
        </p:nvSpPr>
        <p:spPr>
          <a:xfrm>
            <a:off x="11719846" y="2131263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J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9" name="Table 18">
                <a:extLst>
                  <a:ext uri="{FF2B5EF4-FFF2-40B4-BE49-F238E27FC236}">
                    <a16:creationId xmlns:a16="http://schemas.microsoft.com/office/drawing/2014/main" id="{963D757F-CF2C-0A43-C85A-16EC8E8DC51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87083391"/>
                  </p:ext>
                </p:extLst>
              </p:nvPr>
            </p:nvGraphicFramePr>
            <p:xfrm>
              <a:off x="563140" y="763154"/>
              <a:ext cx="5923540" cy="509016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𝑁𝑒𝑖𝑔h𝑏𝑜𝑢𝑟𝑠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𝑤𝑖𝑡h𝑖𝑛</m:t>
                              </m:r>
                              <m:r>
                                <a:rPr lang="en-GB" sz="15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GB" sz="1500" b="0" i="1" smtClean="0">
                                  <a:solidFill>
                                    <a:srgbClr val="7030A0"/>
                                  </a:solidFill>
                                  <a:latin typeface="Cambria Math" panose="02040503050406030204" pitchFamily="18" charset="0"/>
                                </a:rPr>
                                <m:t>𝑒𝑝𝑠</m:t>
                              </m:r>
                            </m:oMath>
                          </a14:m>
                          <a:r>
                            <a:rPr lang="en-PH" sz="1500" dirty="0">
                              <a:solidFill>
                                <a:schemeClr val="bg1"/>
                              </a:solidFill>
                            </a:rPr>
                            <a:t> 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𝑁𝑢𝑚𝑏𝑒𝑟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𝑜𝑓</m:t>
                                </m:r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GB" sz="1500" b="0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GB" sz="1500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𝑛𝑒𝑖𝑔h𝑏𝑜𝑢𝑟𝑠</m:t>
                                </m:r>
                              </m:oMath>
                            </m:oMathPara>
                          </a14:m>
                          <a:endParaRPr lang="en-PH" sz="15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K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None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C00000"/>
                              </a:solidFill>
                            </a:rPr>
                            <a:t>Noise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0" dirty="0"/>
                            <a:t>None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8951169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L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None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C00000"/>
                              </a:solidFill>
                            </a:rPr>
                            <a:t>Noise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0" dirty="0"/>
                            <a:t>None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558244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9" name="Table 18">
                <a:extLst>
                  <a:ext uri="{FF2B5EF4-FFF2-40B4-BE49-F238E27FC236}">
                    <a16:creationId xmlns:a16="http://schemas.microsoft.com/office/drawing/2014/main" id="{963D757F-CF2C-0A43-C85A-16EC8E8DC51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87083391"/>
                  </p:ext>
                </p:extLst>
              </p:nvPr>
            </p:nvGraphicFramePr>
            <p:xfrm>
              <a:off x="563140" y="763154"/>
              <a:ext cx="5923540" cy="509016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84708">
                      <a:extLst>
                        <a:ext uri="{9D8B030D-6E8A-4147-A177-3AD203B41FA5}">
                          <a16:colId xmlns:a16="http://schemas.microsoft.com/office/drawing/2014/main" val="4138762431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138594089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2327524497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1835749993"/>
                        </a:ext>
                      </a:extLst>
                    </a:gridCol>
                    <a:gridCol w="1184708">
                      <a:extLst>
                        <a:ext uri="{9D8B030D-6E8A-4147-A177-3AD203B41FA5}">
                          <a16:colId xmlns:a16="http://schemas.microsoft.com/office/drawing/2014/main" val="4069187363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Customer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1031" t="-3810" r="-302062" b="-7104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200000" t="-3810" r="-200513" b="-71047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Point  Type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>
                              <a:solidFill>
                                <a:schemeClr val="bg1"/>
                              </a:solidFill>
                            </a:rPr>
                            <a:t>Cluster</a:t>
                          </a:r>
                        </a:p>
                      </a:txBody>
                      <a:tcPr anchor="ctr"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79613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B,C,D,E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1565362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B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151330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C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693185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D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A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8043178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E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50"/>
                              </a:solidFill>
                            </a:rPr>
                            <a:t>GREEN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874310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F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51024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G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2693953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H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8476852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I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F,G,H,J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FF0000"/>
                              </a:solidFill>
                            </a:rPr>
                            <a:t>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3113314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J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I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/>
                            <a:t>Non-core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00B0F0"/>
                              </a:solidFill>
                            </a:rPr>
                            <a:t>BLUE</a:t>
                          </a:r>
                          <a:endParaRPr lang="en-PH" b="1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8615959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K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None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C00000"/>
                              </a:solidFill>
                            </a:rPr>
                            <a:t>Noise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0" dirty="0"/>
                            <a:t>None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8951169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dirty="0"/>
                            <a:t>L</a:t>
                          </a:r>
                        </a:p>
                      </a:txBody>
                      <a:tcP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None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PH" dirty="0"/>
                            <a:t>0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1" dirty="0">
                              <a:solidFill>
                                <a:srgbClr val="C00000"/>
                              </a:solidFill>
                            </a:rPr>
                            <a:t>Noise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PH" b="0" dirty="0"/>
                            <a:t>None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558244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D457B260-0EB1-B1C4-036A-5E6038524FA3}"/>
              </a:ext>
            </a:extLst>
          </p:cNvPr>
          <p:cNvSpPr txBox="1">
            <a:spLocks/>
          </p:cNvSpPr>
          <p:nvPr/>
        </p:nvSpPr>
        <p:spPr>
          <a:xfrm>
            <a:off x="838200" y="5944405"/>
            <a:ext cx="10515599" cy="6696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PH" dirty="0"/>
              <a:t>Then we would label </a:t>
            </a:r>
            <a:r>
              <a:rPr lang="en-PH" b="1" dirty="0"/>
              <a:t>K</a:t>
            </a:r>
            <a:r>
              <a:rPr lang="en-PH" dirty="0"/>
              <a:t> and </a:t>
            </a:r>
            <a:r>
              <a:rPr lang="en-PH" b="1" dirty="0"/>
              <a:t>L </a:t>
            </a:r>
            <a:r>
              <a:rPr lang="en-PH" dirty="0"/>
              <a:t> as </a:t>
            </a:r>
            <a:r>
              <a:rPr lang="en-PH" b="1" dirty="0">
                <a:solidFill>
                  <a:srgbClr val="C00000"/>
                </a:solidFill>
              </a:rPr>
              <a:t>noise points </a:t>
            </a:r>
            <a:r>
              <a:rPr lang="en-PH" dirty="0"/>
              <a:t>which we also call </a:t>
            </a:r>
            <a:r>
              <a:rPr lang="en-PH" b="1" dirty="0"/>
              <a:t>outliers</a:t>
            </a:r>
            <a:r>
              <a:rPr lang="en-PH" dirty="0"/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284992-5A9C-E515-1D98-1EC2797FEE62}"/>
              </a:ext>
            </a:extLst>
          </p:cNvPr>
          <p:cNvSpPr txBox="1"/>
          <p:nvPr/>
        </p:nvSpPr>
        <p:spPr>
          <a:xfrm>
            <a:off x="8022496" y="1806592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3DF092-B64B-C9B0-EBAF-06FD27A1570F}"/>
              </a:ext>
            </a:extLst>
          </p:cNvPr>
          <p:cNvSpPr txBox="1"/>
          <p:nvPr/>
        </p:nvSpPr>
        <p:spPr>
          <a:xfrm>
            <a:off x="10749711" y="4708915"/>
            <a:ext cx="23808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300" b="1" dirty="0"/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24395735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2926</TotalTime>
  <Words>5518</Words>
  <Application>Microsoft Macintosh PowerPoint</Application>
  <PresentationFormat>Widescreen</PresentationFormat>
  <Paragraphs>3189</Paragraphs>
  <Slides>92</Slides>
  <Notes>69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92</vt:i4>
      </vt:variant>
    </vt:vector>
  </HeadingPairs>
  <TitlesOfParts>
    <vt:vector size="102" baseType="lpstr">
      <vt:lpstr>Aptos</vt:lpstr>
      <vt:lpstr>Aptos Display</vt:lpstr>
      <vt:lpstr>Arial</vt:lpstr>
      <vt:lpstr>Calibri</vt:lpstr>
      <vt:lpstr>Calibri (Body)</vt:lpstr>
      <vt:lpstr>Cambria Math</vt:lpstr>
      <vt:lpstr>Charter</vt:lpstr>
      <vt:lpstr>Wingdings</vt:lpstr>
      <vt:lpstr>Office Theme</vt:lpstr>
      <vt:lpstr>1_Office Theme</vt:lpstr>
      <vt:lpstr>DBSCAN</vt:lpstr>
      <vt:lpstr>PowerPoint Presentation</vt:lpstr>
      <vt:lpstr>What is DBSCAN?</vt:lpstr>
      <vt:lpstr>What is DBSCAN?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Palenzuela, Ronnel</dc:creator>
  <cp:lastModifiedBy>Elizer Jr. D. Ponio</cp:lastModifiedBy>
  <cp:revision>360</cp:revision>
  <dcterms:created xsi:type="dcterms:W3CDTF">2024-08-08T01:29:50Z</dcterms:created>
  <dcterms:modified xsi:type="dcterms:W3CDTF">2025-12-05T04:17:40Z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a813f4b-519a-4481-a498-85770f517757_Enabled">
    <vt:lpwstr>true</vt:lpwstr>
  </property>
  <property fmtid="{D5CDD505-2E9C-101B-9397-08002B2CF9AE}" pid="3" name="MSIP_Label_8a813f4b-519a-4481-a498-85770f517757_SetDate">
    <vt:lpwstr>2024-08-08T02:28:55Z</vt:lpwstr>
  </property>
  <property fmtid="{D5CDD505-2E9C-101B-9397-08002B2CF9AE}" pid="4" name="MSIP_Label_8a813f4b-519a-4481-a498-85770f517757_Method">
    <vt:lpwstr>Standard</vt:lpwstr>
  </property>
  <property fmtid="{D5CDD505-2E9C-101B-9397-08002B2CF9AE}" pid="5" name="MSIP_Label_8a813f4b-519a-4481-a498-85770f517757_Name">
    <vt:lpwstr>Anyone (unrestricted)</vt:lpwstr>
  </property>
  <property fmtid="{D5CDD505-2E9C-101B-9397-08002B2CF9AE}" pid="6" name="MSIP_Label_8a813f4b-519a-4481-a498-85770f517757_SiteId">
    <vt:lpwstr>1d981f77-3ca3-46ae-b0d4-e8044e6c7f84</vt:lpwstr>
  </property>
  <property fmtid="{D5CDD505-2E9C-101B-9397-08002B2CF9AE}" pid="7" name="MSIP_Label_8a813f4b-519a-4481-a498-85770f517757_ActionId">
    <vt:lpwstr>6e000025-dfc4-466b-8a1a-3abd180e870b</vt:lpwstr>
  </property>
  <property fmtid="{D5CDD505-2E9C-101B-9397-08002B2CF9AE}" pid="8" name="MSIP_Label_8a813f4b-519a-4481-a498-85770f517757_ContentBits">
    <vt:lpwstr>0</vt:lpwstr>
  </property>
</Properties>
</file>

<file path=docProps/thumbnail.jpeg>
</file>